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32918400"/>
  <p:notesSz cx="7010400" cy="9296400"/>
  <p:embeddedFontLst>
    <p:embeddedFont>
      <p:font typeface="Impact" panose="020B0806030902050204" pitchFamily="34" charset="0"/>
      <p:regular r:id="rId4"/>
    </p:embeddedFont>
    <p:embeddedFont>
      <p:font typeface="Aharoni" panose="02010803020104030203" pitchFamily="2" charset="-79"/>
      <p:bold r:id="rId5"/>
    </p:embeddedFont>
    <p:embeddedFont>
      <p:font typeface="Calibri" panose="020F0502020204030204" pitchFamily="34" charset="0"/>
      <p:regular r:id="rId6"/>
      <p:bold r:id="rId7"/>
      <p:italic r:id="rId8"/>
      <p:boldItalic r:id="rId9"/>
    </p:embeddedFont>
    <p:embeddedFont>
      <p:font typeface="Myriad Pro" panose="020B0503030403020204" charset="0"/>
      <p:regular r:id="rId10"/>
      <p:bold r:id="rId11"/>
      <p:italic r:id="rId12"/>
      <p:boldItalic r:id="rId13"/>
    </p:embeddedFont>
  </p:embeddedFontLst>
  <p:defaultTextStyle>
    <a:defPPr>
      <a:defRPr lang="en-US"/>
    </a:defPPr>
    <a:lvl1pPr marL="0" algn="l" defTabSz="3656964" rtl="0" eaLnBrk="1" latinLnBrk="0" hangingPunct="1">
      <a:defRPr sz="7178" kern="1200">
        <a:solidFill>
          <a:schemeClr val="tx1"/>
        </a:solidFill>
        <a:latin typeface="+mn-lt"/>
        <a:ea typeface="+mn-ea"/>
        <a:cs typeface="+mn-cs"/>
      </a:defRPr>
    </a:lvl1pPr>
    <a:lvl2pPr marL="1828482" algn="l" defTabSz="3656964" rtl="0" eaLnBrk="1" latinLnBrk="0" hangingPunct="1">
      <a:defRPr sz="7178" kern="1200">
        <a:solidFill>
          <a:schemeClr val="tx1"/>
        </a:solidFill>
        <a:latin typeface="+mn-lt"/>
        <a:ea typeface="+mn-ea"/>
        <a:cs typeface="+mn-cs"/>
      </a:defRPr>
    </a:lvl2pPr>
    <a:lvl3pPr marL="3656964" algn="l" defTabSz="3656964" rtl="0" eaLnBrk="1" latinLnBrk="0" hangingPunct="1">
      <a:defRPr sz="7178" kern="1200">
        <a:solidFill>
          <a:schemeClr val="tx1"/>
        </a:solidFill>
        <a:latin typeface="+mn-lt"/>
        <a:ea typeface="+mn-ea"/>
        <a:cs typeface="+mn-cs"/>
      </a:defRPr>
    </a:lvl3pPr>
    <a:lvl4pPr marL="5485445" algn="l" defTabSz="3656964" rtl="0" eaLnBrk="1" latinLnBrk="0" hangingPunct="1">
      <a:defRPr sz="7178" kern="1200">
        <a:solidFill>
          <a:schemeClr val="tx1"/>
        </a:solidFill>
        <a:latin typeface="+mn-lt"/>
        <a:ea typeface="+mn-ea"/>
        <a:cs typeface="+mn-cs"/>
      </a:defRPr>
    </a:lvl4pPr>
    <a:lvl5pPr marL="7313927" algn="l" defTabSz="3656964" rtl="0" eaLnBrk="1" latinLnBrk="0" hangingPunct="1">
      <a:defRPr sz="7178" kern="1200">
        <a:solidFill>
          <a:schemeClr val="tx1"/>
        </a:solidFill>
        <a:latin typeface="+mn-lt"/>
        <a:ea typeface="+mn-ea"/>
        <a:cs typeface="+mn-cs"/>
      </a:defRPr>
    </a:lvl5pPr>
    <a:lvl6pPr marL="9142411" algn="l" defTabSz="3656964" rtl="0" eaLnBrk="1" latinLnBrk="0" hangingPunct="1">
      <a:defRPr sz="7178" kern="1200">
        <a:solidFill>
          <a:schemeClr val="tx1"/>
        </a:solidFill>
        <a:latin typeface="+mn-lt"/>
        <a:ea typeface="+mn-ea"/>
        <a:cs typeface="+mn-cs"/>
      </a:defRPr>
    </a:lvl6pPr>
    <a:lvl7pPr marL="10970893" algn="l" defTabSz="3656964" rtl="0" eaLnBrk="1" latinLnBrk="0" hangingPunct="1">
      <a:defRPr sz="7178" kern="1200">
        <a:solidFill>
          <a:schemeClr val="tx1"/>
        </a:solidFill>
        <a:latin typeface="+mn-lt"/>
        <a:ea typeface="+mn-ea"/>
        <a:cs typeface="+mn-cs"/>
      </a:defRPr>
    </a:lvl7pPr>
    <a:lvl8pPr marL="12799374" algn="l" defTabSz="3656964" rtl="0" eaLnBrk="1" latinLnBrk="0" hangingPunct="1">
      <a:defRPr sz="7178" kern="1200">
        <a:solidFill>
          <a:schemeClr val="tx1"/>
        </a:solidFill>
        <a:latin typeface="+mn-lt"/>
        <a:ea typeface="+mn-ea"/>
        <a:cs typeface="+mn-cs"/>
      </a:defRPr>
    </a:lvl8pPr>
    <a:lvl9pPr marL="14627856" algn="l" defTabSz="3656964" rtl="0" eaLnBrk="1" latinLnBrk="0" hangingPunct="1">
      <a:defRPr sz="717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18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700"/>
    <a:srgbClr val="756C66"/>
    <a:srgbClr val="746C66"/>
    <a:srgbClr val="E3AE24"/>
    <a:srgbClr val="7ED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93897" autoAdjust="0"/>
  </p:normalViewPr>
  <p:slideViewPr>
    <p:cSldViewPr>
      <p:cViewPr varScale="1">
        <p:scale>
          <a:sx n="14" d="100"/>
          <a:sy n="14" d="100"/>
        </p:scale>
        <p:origin x="1758" y="66"/>
      </p:cViewPr>
      <p:guideLst>
        <p:guide orient="horz" pos="3888"/>
        <p:guide pos="18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C50FFC-E944-4444-95B4-C2012683A031}" type="datetimeFigureOut">
              <a:rPr lang="en-US" smtClean="0"/>
              <a:pPr/>
              <a:t>2/8/2017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CE5224-C5EE-4100-A62A-BB54CBE64980}" type="slidenum">
              <a:rPr lang="en-US" smtClean="0"/>
              <a:pPr/>
              <a:t>‹#›</a:t>
            </a:fld>
            <a:endParaRPr lang="en-US" dirty="0"/>
          </a:p>
        </p:txBody>
      </p:sp>
    </p:spTree>
    <p:extLst>
      <p:ext uri="{BB962C8B-B14F-4D97-AF65-F5344CB8AC3E}">
        <p14:creationId xmlns:p14="http://schemas.microsoft.com/office/powerpoint/2010/main" val="512306782"/>
      </p:ext>
    </p:extLst>
  </p:cSld>
  <p:clrMap bg1="lt1" tx1="dk1" bg2="lt2" tx2="dk2" accent1="accent1" accent2="accent2" accent3="accent3" accent4="accent4" accent5="accent5" accent6="accent6" hlink="hlink" folHlink="folHlink"/>
  <p:notesStyle>
    <a:lvl1pPr marL="0" algn="l" defTabSz="3656964" rtl="0" eaLnBrk="1" latinLnBrk="0" hangingPunct="1">
      <a:defRPr sz="4755" kern="1200">
        <a:solidFill>
          <a:schemeClr val="tx1"/>
        </a:solidFill>
        <a:latin typeface="+mn-lt"/>
        <a:ea typeface="+mn-ea"/>
        <a:cs typeface="+mn-cs"/>
      </a:defRPr>
    </a:lvl1pPr>
    <a:lvl2pPr marL="1828482" algn="l" defTabSz="3656964" rtl="0" eaLnBrk="1" latinLnBrk="0" hangingPunct="1">
      <a:defRPr sz="4755" kern="1200">
        <a:solidFill>
          <a:schemeClr val="tx1"/>
        </a:solidFill>
        <a:latin typeface="+mn-lt"/>
        <a:ea typeface="+mn-ea"/>
        <a:cs typeface="+mn-cs"/>
      </a:defRPr>
    </a:lvl2pPr>
    <a:lvl3pPr marL="3656964" algn="l" defTabSz="3656964" rtl="0" eaLnBrk="1" latinLnBrk="0" hangingPunct="1">
      <a:defRPr sz="4755" kern="1200">
        <a:solidFill>
          <a:schemeClr val="tx1"/>
        </a:solidFill>
        <a:latin typeface="+mn-lt"/>
        <a:ea typeface="+mn-ea"/>
        <a:cs typeface="+mn-cs"/>
      </a:defRPr>
    </a:lvl3pPr>
    <a:lvl4pPr marL="5485445" algn="l" defTabSz="3656964" rtl="0" eaLnBrk="1" latinLnBrk="0" hangingPunct="1">
      <a:defRPr sz="4755" kern="1200">
        <a:solidFill>
          <a:schemeClr val="tx1"/>
        </a:solidFill>
        <a:latin typeface="+mn-lt"/>
        <a:ea typeface="+mn-ea"/>
        <a:cs typeface="+mn-cs"/>
      </a:defRPr>
    </a:lvl4pPr>
    <a:lvl5pPr marL="7313927" algn="l" defTabSz="3656964" rtl="0" eaLnBrk="1" latinLnBrk="0" hangingPunct="1">
      <a:defRPr sz="4755" kern="1200">
        <a:solidFill>
          <a:schemeClr val="tx1"/>
        </a:solidFill>
        <a:latin typeface="+mn-lt"/>
        <a:ea typeface="+mn-ea"/>
        <a:cs typeface="+mn-cs"/>
      </a:defRPr>
    </a:lvl5pPr>
    <a:lvl6pPr marL="9142411" algn="l" defTabSz="3656964" rtl="0" eaLnBrk="1" latinLnBrk="0" hangingPunct="1">
      <a:defRPr sz="4755" kern="1200">
        <a:solidFill>
          <a:schemeClr val="tx1"/>
        </a:solidFill>
        <a:latin typeface="+mn-lt"/>
        <a:ea typeface="+mn-ea"/>
        <a:cs typeface="+mn-cs"/>
      </a:defRPr>
    </a:lvl6pPr>
    <a:lvl7pPr marL="10970893" algn="l" defTabSz="3656964" rtl="0" eaLnBrk="1" latinLnBrk="0" hangingPunct="1">
      <a:defRPr sz="4755" kern="1200">
        <a:solidFill>
          <a:schemeClr val="tx1"/>
        </a:solidFill>
        <a:latin typeface="+mn-lt"/>
        <a:ea typeface="+mn-ea"/>
        <a:cs typeface="+mn-cs"/>
      </a:defRPr>
    </a:lvl7pPr>
    <a:lvl8pPr marL="12799374" algn="l" defTabSz="3656964" rtl="0" eaLnBrk="1" latinLnBrk="0" hangingPunct="1">
      <a:defRPr sz="4755" kern="1200">
        <a:solidFill>
          <a:schemeClr val="tx1"/>
        </a:solidFill>
        <a:latin typeface="+mn-lt"/>
        <a:ea typeface="+mn-ea"/>
        <a:cs typeface="+mn-cs"/>
      </a:defRPr>
    </a:lvl8pPr>
    <a:lvl9pPr marL="14627856" algn="l" defTabSz="3656964" rtl="0" eaLnBrk="1" latinLnBrk="0" hangingPunct="1">
      <a:defRPr sz="47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E5224-C5EE-4100-A62A-BB54CBE64980}" type="slidenum">
              <a:rPr lang="en-US" smtClean="0"/>
              <a:pPr/>
              <a:t>1</a:t>
            </a:fld>
            <a:endParaRPr lang="en-US" dirty="0"/>
          </a:p>
        </p:txBody>
      </p:sp>
    </p:spTree>
    <p:extLst>
      <p:ext uri="{BB962C8B-B14F-4D97-AF65-F5344CB8AC3E}">
        <p14:creationId xmlns:p14="http://schemas.microsoft.com/office/powerpoint/2010/main" val="57858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1309905" indent="0" algn="ctr">
              <a:buNone/>
              <a:defRPr>
                <a:solidFill>
                  <a:schemeClr val="tx1">
                    <a:tint val="75000"/>
                  </a:schemeClr>
                </a:solidFill>
              </a:defRPr>
            </a:lvl2pPr>
            <a:lvl3pPr marL="2619810" indent="0" algn="ctr">
              <a:buNone/>
              <a:defRPr>
                <a:solidFill>
                  <a:schemeClr val="tx1">
                    <a:tint val="75000"/>
                  </a:schemeClr>
                </a:solidFill>
              </a:defRPr>
            </a:lvl3pPr>
            <a:lvl4pPr marL="3929714" indent="0" algn="ctr">
              <a:buNone/>
              <a:defRPr>
                <a:solidFill>
                  <a:schemeClr val="tx1">
                    <a:tint val="75000"/>
                  </a:schemeClr>
                </a:solidFill>
              </a:defRPr>
            </a:lvl4pPr>
            <a:lvl5pPr marL="5239619" indent="0" algn="ctr">
              <a:buNone/>
              <a:defRPr>
                <a:solidFill>
                  <a:schemeClr val="tx1">
                    <a:tint val="75000"/>
                  </a:schemeClr>
                </a:solidFill>
              </a:defRPr>
            </a:lvl5pPr>
            <a:lvl6pPr marL="6549525" indent="0" algn="ctr">
              <a:buNone/>
              <a:defRPr>
                <a:solidFill>
                  <a:schemeClr val="tx1">
                    <a:tint val="75000"/>
                  </a:schemeClr>
                </a:solidFill>
              </a:defRPr>
            </a:lvl6pPr>
            <a:lvl7pPr marL="7859430" indent="0" algn="ctr">
              <a:buNone/>
              <a:defRPr>
                <a:solidFill>
                  <a:schemeClr val="tx1">
                    <a:tint val="75000"/>
                  </a:schemeClr>
                </a:solidFill>
              </a:defRPr>
            </a:lvl7pPr>
            <a:lvl8pPr marL="9169335" indent="0" algn="ctr">
              <a:buNone/>
              <a:defRPr>
                <a:solidFill>
                  <a:schemeClr val="tx1">
                    <a:tint val="75000"/>
                  </a:schemeClr>
                </a:solidFill>
              </a:defRPr>
            </a:lvl8pPr>
            <a:lvl9pPr marL="104792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147276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9163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47182" y="6324602"/>
            <a:ext cx="4147565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20200" y="6324602"/>
            <a:ext cx="12369546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393972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51514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1443"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7"/>
            <a:ext cx="37307520" cy="7200898"/>
          </a:xfrm>
        </p:spPr>
        <p:txBody>
          <a:bodyPr anchor="b"/>
          <a:lstStyle>
            <a:lvl1pPr marL="0" indent="0">
              <a:buNone/>
              <a:defRPr sz="5721">
                <a:solidFill>
                  <a:schemeClr val="tx1">
                    <a:tint val="75000"/>
                  </a:schemeClr>
                </a:solidFill>
              </a:defRPr>
            </a:lvl1pPr>
            <a:lvl2pPr marL="1309905" indent="0">
              <a:buNone/>
              <a:defRPr sz="5143">
                <a:solidFill>
                  <a:schemeClr val="tx1">
                    <a:tint val="75000"/>
                  </a:schemeClr>
                </a:solidFill>
              </a:defRPr>
            </a:lvl2pPr>
            <a:lvl3pPr marL="2619810" indent="0">
              <a:buNone/>
              <a:defRPr sz="4564">
                <a:solidFill>
                  <a:schemeClr val="tx1">
                    <a:tint val="75000"/>
                  </a:schemeClr>
                </a:solidFill>
              </a:defRPr>
            </a:lvl3pPr>
            <a:lvl4pPr marL="3929714" indent="0">
              <a:buNone/>
              <a:defRPr sz="3985">
                <a:solidFill>
                  <a:schemeClr val="tx1">
                    <a:tint val="75000"/>
                  </a:schemeClr>
                </a:solidFill>
              </a:defRPr>
            </a:lvl4pPr>
            <a:lvl5pPr marL="5239619" indent="0">
              <a:buNone/>
              <a:defRPr sz="3985">
                <a:solidFill>
                  <a:schemeClr val="tx1">
                    <a:tint val="75000"/>
                  </a:schemeClr>
                </a:solidFill>
              </a:defRPr>
            </a:lvl5pPr>
            <a:lvl6pPr marL="6549525" indent="0">
              <a:buNone/>
              <a:defRPr sz="3985">
                <a:solidFill>
                  <a:schemeClr val="tx1">
                    <a:tint val="75000"/>
                  </a:schemeClr>
                </a:solidFill>
              </a:defRPr>
            </a:lvl6pPr>
            <a:lvl7pPr marL="7859430" indent="0">
              <a:buNone/>
              <a:defRPr sz="3985">
                <a:solidFill>
                  <a:schemeClr val="tx1">
                    <a:tint val="75000"/>
                  </a:schemeClr>
                </a:solidFill>
              </a:defRPr>
            </a:lvl7pPr>
            <a:lvl8pPr marL="9169335" indent="0">
              <a:buNone/>
              <a:defRPr sz="3985">
                <a:solidFill>
                  <a:schemeClr val="tx1">
                    <a:tint val="75000"/>
                  </a:schemeClr>
                </a:solidFill>
              </a:defRPr>
            </a:lvl8pPr>
            <a:lvl9pPr marL="10479240" indent="0">
              <a:buNone/>
              <a:defRPr sz="398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85609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20204" y="36865562"/>
            <a:ext cx="82585560" cy="104279702"/>
          </a:xfrm>
        </p:spPr>
        <p:txBody>
          <a:bodyPr/>
          <a:lstStyle>
            <a:lvl1pPr>
              <a:defRPr sz="8035"/>
            </a:lvl1pPr>
            <a:lvl2pPr>
              <a:defRPr sz="6878"/>
            </a:lvl2pPr>
            <a:lvl3pPr>
              <a:defRPr sz="5721"/>
            </a:lvl3pPr>
            <a:lvl4pPr>
              <a:defRPr sz="5143"/>
            </a:lvl4pPr>
            <a:lvl5pPr>
              <a:defRPr sz="5143"/>
            </a:lvl5pPr>
            <a:lvl6pPr>
              <a:defRPr sz="5143"/>
            </a:lvl6pPr>
            <a:lvl7pPr>
              <a:defRPr sz="5143"/>
            </a:lvl7pPr>
            <a:lvl8pPr>
              <a:defRPr sz="5143"/>
            </a:lvl8pPr>
            <a:lvl9pPr>
              <a:defRPr sz="51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37284" y="36865562"/>
            <a:ext cx="82585560" cy="104279702"/>
          </a:xfrm>
        </p:spPr>
        <p:txBody>
          <a:bodyPr/>
          <a:lstStyle>
            <a:lvl1pPr>
              <a:defRPr sz="8035"/>
            </a:lvl1pPr>
            <a:lvl2pPr>
              <a:defRPr sz="6878"/>
            </a:lvl2pPr>
            <a:lvl3pPr>
              <a:defRPr sz="5721"/>
            </a:lvl3pPr>
            <a:lvl4pPr>
              <a:defRPr sz="5143"/>
            </a:lvl4pPr>
            <a:lvl5pPr>
              <a:defRPr sz="5143"/>
            </a:lvl5pPr>
            <a:lvl6pPr>
              <a:defRPr sz="5143"/>
            </a:lvl6pPr>
            <a:lvl7pPr>
              <a:defRPr sz="5143"/>
            </a:lvl7pPr>
            <a:lvl8pPr>
              <a:defRPr sz="5143"/>
            </a:lvl8pPr>
            <a:lvl9pPr>
              <a:defRPr sz="51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76994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4"/>
            <a:ext cx="19392902" cy="3070858"/>
          </a:xfrm>
        </p:spPr>
        <p:txBody>
          <a:bodyPr anchor="b"/>
          <a:lstStyle>
            <a:lvl1pPr marL="0" indent="0">
              <a:buNone/>
              <a:defRPr sz="6878" b="1"/>
            </a:lvl1pPr>
            <a:lvl2pPr marL="1309905" indent="0">
              <a:buNone/>
              <a:defRPr sz="5721" b="1"/>
            </a:lvl2pPr>
            <a:lvl3pPr marL="2619810" indent="0">
              <a:buNone/>
              <a:defRPr sz="5143" b="1"/>
            </a:lvl3pPr>
            <a:lvl4pPr marL="3929714" indent="0">
              <a:buNone/>
              <a:defRPr sz="4564" b="1"/>
            </a:lvl4pPr>
            <a:lvl5pPr marL="5239619" indent="0">
              <a:buNone/>
              <a:defRPr sz="4564" b="1"/>
            </a:lvl5pPr>
            <a:lvl6pPr marL="6549525" indent="0">
              <a:buNone/>
              <a:defRPr sz="4564" b="1"/>
            </a:lvl6pPr>
            <a:lvl7pPr marL="7859430" indent="0">
              <a:buNone/>
              <a:defRPr sz="4564" b="1"/>
            </a:lvl7pPr>
            <a:lvl8pPr marL="9169335" indent="0">
              <a:buNone/>
              <a:defRPr sz="4564" b="1"/>
            </a:lvl8pPr>
            <a:lvl9pPr marL="10479240" indent="0">
              <a:buNone/>
              <a:defRPr sz="4564" b="1"/>
            </a:lvl9pPr>
          </a:lstStyle>
          <a:p>
            <a:pPr lvl="0"/>
            <a:r>
              <a:rPr lang="en-US" smtClean="0"/>
              <a:t>Click to edit Master text styles</a:t>
            </a:r>
          </a:p>
        </p:txBody>
      </p:sp>
      <p:sp>
        <p:nvSpPr>
          <p:cNvPr id="4" name="Content Placeholder 3"/>
          <p:cNvSpPr>
            <a:spLocks noGrp="1"/>
          </p:cNvSpPr>
          <p:nvPr>
            <p:ph sz="half" idx="2"/>
          </p:nvPr>
        </p:nvSpPr>
        <p:spPr>
          <a:xfrm>
            <a:off x="2194560" y="10439402"/>
            <a:ext cx="19392902" cy="18966182"/>
          </a:xfrm>
        </p:spPr>
        <p:txBody>
          <a:bodyPr/>
          <a:lstStyle>
            <a:lvl1pPr>
              <a:defRPr sz="6878"/>
            </a:lvl1pPr>
            <a:lvl2pPr>
              <a:defRPr sz="5721"/>
            </a:lvl2pPr>
            <a:lvl3pPr>
              <a:defRPr sz="5143"/>
            </a:lvl3pPr>
            <a:lvl4pPr>
              <a:defRPr sz="4564"/>
            </a:lvl4pPr>
            <a:lvl5pPr>
              <a:defRPr sz="4564"/>
            </a:lvl5pPr>
            <a:lvl6pPr>
              <a:defRPr sz="4564"/>
            </a:lvl6pPr>
            <a:lvl7pPr>
              <a:defRPr sz="4564"/>
            </a:lvl7pPr>
            <a:lvl8pPr>
              <a:defRPr sz="4564"/>
            </a:lvl8pPr>
            <a:lvl9pPr>
              <a:defRPr sz="45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4" y="7368544"/>
            <a:ext cx="19400520" cy="3070858"/>
          </a:xfrm>
        </p:spPr>
        <p:txBody>
          <a:bodyPr anchor="b"/>
          <a:lstStyle>
            <a:lvl1pPr marL="0" indent="0">
              <a:buNone/>
              <a:defRPr sz="6878" b="1"/>
            </a:lvl1pPr>
            <a:lvl2pPr marL="1309905" indent="0">
              <a:buNone/>
              <a:defRPr sz="5721" b="1"/>
            </a:lvl2pPr>
            <a:lvl3pPr marL="2619810" indent="0">
              <a:buNone/>
              <a:defRPr sz="5143" b="1"/>
            </a:lvl3pPr>
            <a:lvl4pPr marL="3929714" indent="0">
              <a:buNone/>
              <a:defRPr sz="4564" b="1"/>
            </a:lvl4pPr>
            <a:lvl5pPr marL="5239619" indent="0">
              <a:buNone/>
              <a:defRPr sz="4564" b="1"/>
            </a:lvl5pPr>
            <a:lvl6pPr marL="6549525" indent="0">
              <a:buNone/>
              <a:defRPr sz="4564" b="1"/>
            </a:lvl6pPr>
            <a:lvl7pPr marL="7859430" indent="0">
              <a:buNone/>
              <a:defRPr sz="4564" b="1"/>
            </a:lvl7pPr>
            <a:lvl8pPr marL="9169335" indent="0">
              <a:buNone/>
              <a:defRPr sz="4564" b="1"/>
            </a:lvl8pPr>
            <a:lvl9pPr marL="10479240" indent="0">
              <a:buNone/>
              <a:defRPr sz="4564" b="1"/>
            </a:lvl9pPr>
          </a:lstStyle>
          <a:p>
            <a:pPr lvl="0"/>
            <a:r>
              <a:rPr lang="en-US" smtClean="0"/>
              <a:t>Click to edit Master text styles</a:t>
            </a:r>
          </a:p>
        </p:txBody>
      </p:sp>
      <p:sp>
        <p:nvSpPr>
          <p:cNvPr id="6" name="Content Placeholder 5"/>
          <p:cNvSpPr>
            <a:spLocks noGrp="1"/>
          </p:cNvSpPr>
          <p:nvPr>
            <p:ph sz="quarter" idx="4"/>
          </p:nvPr>
        </p:nvSpPr>
        <p:spPr>
          <a:xfrm>
            <a:off x="22296124" y="10439402"/>
            <a:ext cx="19400520" cy="18966182"/>
          </a:xfrm>
        </p:spPr>
        <p:txBody>
          <a:bodyPr/>
          <a:lstStyle>
            <a:lvl1pPr>
              <a:defRPr sz="6878"/>
            </a:lvl1pPr>
            <a:lvl2pPr>
              <a:defRPr sz="5721"/>
            </a:lvl2pPr>
            <a:lvl3pPr>
              <a:defRPr sz="5143"/>
            </a:lvl3pPr>
            <a:lvl4pPr>
              <a:defRPr sz="4564"/>
            </a:lvl4pPr>
            <a:lvl5pPr>
              <a:defRPr sz="4564"/>
            </a:lvl5pPr>
            <a:lvl6pPr>
              <a:defRPr sz="4564"/>
            </a:lvl6pPr>
            <a:lvl7pPr>
              <a:defRPr sz="4564"/>
            </a:lvl7pPr>
            <a:lvl8pPr>
              <a:defRPr sz="4564"/>
            </a:lvl8pPr>
            <a:lvl9pPr>
              <a:defRPr sz="45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351757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113227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365771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6" y="1310640"/>
            <a:ext cx="14439902" cy="5577840"/>
          </a:xfrm>
        </p:spPr>
        <p:txBody>
          <a:bodyPr anchor="b"/>
          <a:lstStyle>
            <a:lvl1pPr algn="l">
              <a:defRPr sz="5721" b="1"/>
            </a:lvl1pPr>
          </a:lstStyle>
          <a:p>
            <a:r>
              <a:rPr lang="en-US" smtClean="0"/>
              <a:t>Click to edit Master title style</a:t>
            </a:r>
            <a:endParaRPr lang="en-US"/>
          </a:p>
        </p:txBody>
      </p:sp>
      <p:sp>
        <p:nvSpPr>
          <p:cNvPr id="3" name="Content Placeholder 2"/>
          <p:cNvSpPr>
            <a:spLocks noGrp="1"/>
          </p:cNvSpPr>
          <p:nvPr>
            <p:ph idx="1"/>
          </p:nvPr>
        </p:nvSpPr>
        <p:spPr>
          <a:xfrm>
            <a:off x="17160240" y="1310644"/>
            <a:ext cx="24536400" cy="28094943"/>
          </a:xfrm>
        </p:spPr>
        <p:txBody>
          <a:bodyPr/>
          <a:lstStyle>
            <a:lvl1pPr>
              <a:defRPr sz="9193"/>
            </a:lvl1pPr>
            <a:lvl2pPr>
              <a:defRPr sz="8035"/>
            </a:lvl2pPr>
            <a:lvl3pPr>
              <a:defRPr sz="6878"/>
            </a:lvl3pPr>
            <a:lvl4pPr>
              <a:defRPr sz="5721"/>
            </a:lvl4pPr>
            <a:lvl5pPr>
              <a:defRPr sz="5721"/>
            </a:lvl5pPr>
            <a:lvl6pPr>
              <a:defRPr sz="5721"/>
            </a:lvl6pPr>
            <a:lvl7pPr>
              <a:defRPr sz="5721"/>
            </a:lvl7pPr>
            <a:lvl8pPr>
              <a:defRPr sz="5721"/>
            </a:lvl8pPr>
            <a:lvl9pPr>
              <a:defRPr sz="572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6" y="6888484"/>
            <a:ext cx="14439902" cy="22517103"/>
          </a:xfrm>
        </p:spPr>
        <p:txBody>
          <a:bodyPr/>
          <a:lstStyle>
            <a:lvl1pPr marL="0" indent="0">
              <a:buNone/>
              <a:defRPr sz="3985"/>
            </a:lvl1pPr>
            <a:lvl2pPr marL="1309905" indent="0">
              <a:buNone/>
              <a:defRPr sz="3407"/>
            </a:lvl2pPr>
            <a:lvl3pPr marL="2619810" indent="0">
              <a:buNone/>
              <a:defRPr sz="2893"/>
            </a:lvl3pPr>
            <a:lvl4pPr marL="3929714" indent="0">
              <a:buNone/>
              <a:defRPr sz="2571"/>
            </a:lvl4pPr>
            <a:lvl5pPr marL="5239619" indent="0">
              <a:buNone/>
              <a:defRPr sz="2571"/>
            </a:lvl5pPr>
            <a:lvl6pPr marL="6549525" indent="0">
              <a:buNone/>
              <a:defRPr sz="2571"/>
            </a:lvl6pPr>
            <a:lvl7pPr marL="7859430" indent="0">
              <a:buNone/>
              <a:defRPr sz="2571"/>
            </a:lvl7pPr>
            <a:lvl8pPr marL="9169335" indent="0">
              <a:buNone/>
              <a:defRPr sz="2571"/>
            </a:lvl8pPr>
            <a:lvl9pPr marL="10479240" indent="0">
              <a:buNone/>
              <a:defRPr sz="257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85189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3"/>
          </a:xfrm>
        </p:spPr>
        <p:txBody>
          <a:bodyPr anchor="b"/>
          <a:lstStyle>
            <a:lvl1pPr algn="l">
              <a:defRPr sz="5721"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9193"/>
            </a:lvl1pPr>
            <a:lvl2pPr marL="1309905" indent="0">
              <a:buNone/>
              <a:defRPr sz="8035"/>
            </a:lvl2pPr>
            <a:lvl3pPr marL="2619810" indent="0">
              <a:buNone/>
              <a:defRPr sz="6878"/>
            </a:lvl3pPr>
            <a:lvl4pPr marL="3929714" indent="0">
              <a:buNone/>
              <a:defRPr sz="5721"/>
            </a:lvl4pPr>
            <a:lvl5pPr marL="5239619" indent="0">
              <a:buNone/>
              <a:defRPr sz="5721"/>
            </a:lvl5pPr>
            <a:lvl6pPr marL="6549525" indent="0">
              <a:buNone/>
              <a:defRPr sz="5721"/>
            </a:lvl6pPr>
            <a:lvl7pPr marL="7859430" indent="0">
              <a:buNone/>
              <a:defRPr sz="5721"/>
            </a:lvl7pPr>
            <a:lvl8pPr marL="9169335" indent="0">
              <a:buNone/>
              <a:defRPr sz="5721"/>
            </a:lvl8pPr>
            <a:lvl9pPr marL="10479240" indent="0">
              <a:buNone/>
              <a:defRPr sz="5721"/>
            </a:lvl9pPr>
          </a:lstStyle>
          <a:p>
            <a:endParaRPr lang="en-US" dirty="0"/>
          </a:p>
        </p:txBody>
      </p:sp>
      <p:sp>
        <p:nvSpPr>
          <p:cNvPr id="4" name="Text Placeholder 3"/>
          <p:cNvSpPr>
            <a:spLocks noGrp="1"/>
          </p:cNvSpPr>
          <p:nvPr>
            <p:ph type="body" sz="half" idx="2"/>
          </p:nvPr>
        </p:nvSpPr>
        <p:spPr>
          <a:xfrm>
            <a:off x="8602982" y="25763224"/>
            <a:ext cx="26334720" cy="3863338"/>
          </a:xfrm>
        </p:spPr>
        <p:txBody>
          <a:bodyPr/>
          <a:lstStyle>
            <a:lvl1pPr marL="0" indent="0">
              <a:buNone/>
              <a:defRPr sz="3985"/>
            </a:lvl1pPr>
            <a:lvl2pPr marL="1309905" indent="0">
              <a:buNone/>
              <a:defRPr sz="3407"/>
            </a:lvl2pPr>
            <a:lvl3pPr marL="2619810" indent="0">
              <a:buNone/>
              <a:defRPr sz="2893"/>
            </a:lvl3pPr>
            <a:lvl4pPr marL="3929714" indent="0">
              <a:buNone/>
              <a:defRPr sz="2571"/>
            </a:lvl4pPr>
            <a:lvl5pPr marL="5239619" indent="0">
              <a:buNone/>
              <a:defRPr sz="2571"/>
            </a:lvl5pPr>
            <a:lvl6pPr marL="6549525" indent="0">
              <a:buNone/>
              <a:defRPr sz="2571"/>
            </a:lvl6pPr>
            <a:lvl7pPr marL="7859430" indent="0">
              <a:buNone/>
              <a:defRPr sz="2571"/>
            </a:lvl7pPr>
            <a:lvl8pPr marL="9169335" indent="0">
              <a:buNone/>
              <a:defRPr sz="2571"/>
            </a:lvl8pPr>
            <a:lvl9pPr marL="10479240" indent="0">
              <a:buNone/>
              <a:defRPr sz="257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DA2D0-6849-4EE1-B326-518602000F51}" type="datetimeFigureOut">
              <a:rPr lang="en-US" smtClean="0"/>
              <a:pPr/>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277612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5"/>
            <a:ext cx="39502080" cy="21724622"/>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07557" tIns="203779" rIns="407557" bIns="203779" rtlCol="0" anchor="ctr"/>
          <a:lstStyle>
            <a:lvl1pPr algn="l">
              <a:defRPr sz="3407">
                <a:solidFill>
                  <a:schemeClr val="tx1">
                    <a:tint val="75000"/>
                  </a:schemeClr>
                </a:solidFill>
              </a:defRPr>
            </a:lvl1pPr>
          </a:lstStyle>
          <a:p>
            <a:fld id="{CB9DA2D0-6849-4EE1-B326-518602000F51}" type="datetimeFigureOut">
              <a:rPr lang="en-US" smtClean="0"/>
              <a:pPr/>
              <a:t>2/8/2017</a:t>
            </a:fld>
            <a:endParaRPr lang="en-US" dirty="0"/>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07557" tIns="203779" rIns="407557" bIns="203779" rtlCol="0" anchor="ctr"/>
          <a:lstStyle>
            <a:lvl1pPr algn="ctr">
              <a:defRPr sz="34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07557" tIns="203779" rIns="407557" bIns="203779" rtlCol="0" anchor="ctr"/>
          <a:lstStyle>
            <a:lvl1pPr algn="r">
              <a:defRPr sz="3407">
                <a:solidFill>
                  <a:schemeClr val="tx1">
                    <a:tint val="75000"/>
                  </a:schemeClr>
                </a:solidFill>
              </a:defRPr>
            </a:lvl1pPr>
          </a:lstStyle>
          <a:p>
            <a:fld id="{7F501CE9-CB71-42AB-A7B1-2682A49DB759}" type="slidenum">
              <a:rPr lang="en-US" smtClean="0"/>
              <a:pPr/>
              <a:t>‹#›</a:t>
            </a:fld>
            <a:endParaRPr lang="en-US" dirty="0"/>
          </a:p>
        </p:txBody>
      </p:sp>
    </p:spTree>
    <p:extLst>
      <p:ext uri="{BB962C8B-B14F-4D97-AF65-F5344CB8AC3E}">
        <p14:creationId xmlns:p14="http://schemas.microsoft.com/office/powerpoint/2010/main" val="116602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19810" rtl="0" eaLnBrk="1" latinLnBrk="0" hangingPunct="1">
        <a:spcBef>
          <a:spcPct val="0"/>
        </a:spcBef>
        <a:buNone/>
        <a:defRPr sz="12599" kern="1200">
          <a:solidFill>
            <a:schemeClr val="tx1"/>
          </a:solidFill>
          <a:latin typeface="+mj-lt"/>
          <a:ea typeface="+mj-ea"/>
          <a:cs typeface="+mj-cs"/>
        </a:defRPr>
      </a:lvl1pPr>
    </p:titleStyle>
    <p:bodyStyle>
      <a:lvl1pPr marL="982429" indent="-982429" algn="l" defTabSz="2619810" rtl="0" eaLnBrk="1" latinLnBrk="0" hangingPunct="1">
        <a:spcBef>
          <a:spcPct val="20000"/>
        </a:spcBef>
        <a:buFont typeface="Arial" pitchFamily="34" charset="0"/>
        <a:buChar char="•"/>
        <a:defRPr sz="9193" kern="1200">
          <a:solidFill>
            <a:schemeClr val="tx1"/>
          </a:solidFill>
          <a:latin typeface="+mn-lt"/>
          <a:ea typeface="+mn-ea"/>
          <a:cs typeface="+mn-cs"/>
        </a:defRPr>
      </a:lvl1pPr>
      <a:lvl2pPr marL="2128595" indent="-818690" algn="l" defTabSz="2619810" rtl="0" eaLnBrk="1" latinLnBrk="0" hangingPunct="1">
        <a:spcBef>
          <a:spcPct val="20000"/>
        </a:spcBef>
        <a:buFont typeface="Arial" pitchFamily="34" charset="0"/>
        <a:buChar char="–"/>
        <a:defRPr sz="8035" kern="1200">
          <a:solidFill>
            <a:schemeClr val="tx1"/>
          </a:solidFill>
          <a:latin typeface="+mn-lt"/>
          <a:ea typeface="+mn-ea"/>
          <a:cs typeface="+mn-cs"/>
        </a:defRPr>
      </a:lvl2pPr>
      <a:lvl3pPr marL="3274763" indent="-654953" algn="l" defTabSz="2619810" rtl="0" eaLnBrk="1" latinLnBrk="0" hangingPunct="1">
        <a:spcBef>
          <a:spcPct val="20000"/>
        </a:spcBef>
        <a:buFont typeface="Arial" pitchFamily="34" charset="0"/>
        <a:buChar char="•"/>
        <a:defRPr sz="6878" kern="1200">
          <a:solidFill>
            <a:schemeClr val="tx1"/>
          </a:solidFill>
          <a:latin typeface="+mn-lt"/>
          <a:ea typeface="+mn-ea"/>
          <a:cs typeface="+mn-cs"/>
        </a:defRPr>
      </a:lvl3pPr>
      <a:lvl4pPr marL="4584668" indent="-654953" algn="l" defTabSz="2619810" rtl="0" eaLnBrk="1" latinLnBrk="0" hangingPunct="1">
        <a:spcBef>
          <a:spcPct val="20000"/>
        </a:spcBef>
        <a:buFont typeface="Arial" pitchFamily="34" charset="0"/>
        <a:buChar char="–"/>
        <a:defRPr sz="5721" kern="1200">
          <a:solidFill>
            <a:schemeClr val="tx1"/>
          </a:solidFill>
          <a:latin typeface="+mn-lt"/>
          <a:ea typeface="+mn-ea"/>
          <a:cs typeface="+mn-cs"/>
        </a:defRPr>
      </a:lvl4pPr>
      <a:lvl5pPr marL="5894573" indent="-654953" algn="l" defTabSz="2619810" rtl="0" eaLnBrk="1" latinLnBrk="0" hangingPunct="1">
        <a:spcBef>
          <a:spcPct val="20000"/>
        </a:spcBef>
        <a:buFont typeface="Arial" pitchFamily="34" charset="0"/>
        <a:buChar char="»"/>
        <a:defRPr sz="5721" kern="1200">
          <a:solidFill>
            <a:schemeClr val="tx1"/>
          </a:solidFill>
          <a:latin typeface="+mn-lt"/>
          <a:ea typeface="+mn-ea"/>
          <a:cs typeface="+mn-cs"/>
        </a:defRPr>
      </a:lvl5pPr>
      <a:lvl6pPr marL="7204478" indent="-654953" algn="l" defTabSz="2619810" rtl="0" eaLnBrk="1" latinLnBrk="0" hangingPunct="1">
        <a:spcBef>
          <a:spcPct val="20000"/>
        </a:spcBef>
        <a:buFont typeface="Arial" pitchFamily="34" charset="0"/>
        <a:buChar char="•"/>
        <a:defRPr sz="5721" kern="1200">
          <a:solidFill>
            <a:schemeClr val="tx1"/>
          </a:solidFill>
          <a:latin typeface="+mn-lt"/>
          <a:ea typeface="+mn-ea"/>
          <a:cs typeface="+mn-cs"/>
        </a:defRPr>
      </a:lvl6pPr>
      <a:lvl7pPr marL="8514383" indent="-654953" algn="l" defTabSz="2619810" rtl="0" eaLnBrk="1" latinLnBrk="0" hangingPunct="1">
        <a:spcBef>
          <a:spcPct val="20000"/>
        </a:spcBef>
        <a:buFont typeface="Arial" pitchFamily="34" charset="0"/>
        <a:buChar char="•"/>
        <a:defRPr sz="5721" kern="1200">
          <a:solidFill>
            <a:schemeClr val="tx1"/>
          </a:solidFill>
          <a:latin typeface="+mn-lt"/>
          <a:ea typeface="+mn-ea"/>
          <a:cs typeface="+mn-cs"/>
        </a:defRPr>
      </a:lvl7pPr>
      <a:lvl8pPr marL="9824288" indent="-654953" algn="l" defTabSz="2619810" rtl="0" eaLnBrk="1" latinLnBrk="0" hangingPunct="1">
        <a:spcBef>
          <a:spcPct val="20000"/>
        </a:spcBef>
        <a:buFont typeface="Arial" pitchFamily="34" charset="0"/>
        <a:buChar char="•"/>
        <a:defRPr sz="5721" kern="1200">
          <a:solidFill>
            <a:schemeClr val="tx1"/>
          </a:solidFill>
          <a:latin typeface="+mn-lt"/>
          <a:ea typeface="+mn-ea"/>
          <a:cs typeface="+mn-cs"/>
        </a:defRPr>
      </a:lvl8pPr>
      <a:lvl9pPr marL="11134193" indent="-654953" algn="l" defTabSz="2619810" rtl="0" eaLnBrk="1" latinLnBrk="0" hangingPunct="1">
        <a:spcBef>
          <a:spcPct val="20000"/>
        </a:spcBef>
        <a:buFont typeface="Arial" pitchFamily="34" charset="0"/>
        <a:buChar char="•"/>
        <a:defRPr sz="5721" kern="1200">
          <a:solidFill>
            <a:schemeClr val="tx1"/>
          </a:solidFill>
          <a:latin typeface="+mn-lt"/>
          <a:ea typeface="+mn-ea"/>
          <a:cs typeface="+mn-cs"/>
        </a:defRPr>
      </a:lvl9pPr>
    </p:bodyStyle>
    <p:otherStyle>
      <a:defPPr>
        <a:defRPr lang="en-US"/>
      </a:defPPr>
      <a:lvl1pPr marL="0" algn="l" defTabSz="2619810" rtl="0" eaLnBrk="1" latinLnBrk="0" hangingPunct="1">
        <a:defRPr sz="5143" kern="1200">
          <a:solidFill>
            <a:schemeClr val="tx1"/>
          </a:solidFill>
          <a:latin typeface="+mn-lt"/>
          <a:ea typeface="+mn-ea"/>
          <a:cs typeface="+mn-cs"/>
        </a:defRPr>
      </a:lvl1pPr>
      <a:lvl2pPr marL="1309905" algn="l" defTabSz="2619810" rtl="0" eaLnBrk="1" latinLnBrk="0" hangingPunct="1">
        <a:defRPr sz="5143" kern="1200">
          <a:solidFill>
            <a:schemeClr val="tx1"/>
          </a:solidFill>
          <a:latin typeface="+mn-lt"/>
          <a:ea typeface="+mn-ea"/>
          <a:cs typeface="+mn-cs"/>
        </a:defRPr>
      </a:lvl2pPr>
      <a:lvl3pPr marL="2619810" algn="l" defTabSz="2619810" rtl="0" eaLnBrk="1" latinLnBrk="0" hangingPunct="1">
        <a:defRPr sz="5143" kern="1200">
          <a:solidFill>
            <a:schemeClr val="tx1"/>
          </a:solidFill>
          <a:latin typeface="+mn-lt"/>
          <a:ea typeface="+mn-ea"/>
          <a:cs typeface="+mn-cs"/>
        </a:defRPr>
      </a:lvl3pPr>
      <a:lvl4pPr marL="3929714" algn="l" defTabSz="2619810" rtl="0" eaLnBrk="1" latinLnBrk="0" hangingPunct="1">
        <a:defRPr sz="5143" kern="1200">
          <a:solidFill>
            <a:schemeClr val="tx1"/>
          </a:solidFill>
          <a:latin typeface="+mn-lt"/>
          <a:ea typeface="+mn-ea"/>
          <a:cs typeface="+mn-cs"/>
        </a:defRPr>
      </a:lvl4pPr>
      <a:lvl5pPr marL="5239619" algn="l" defTabSz="2619810" rtl="0" eaLnBrk="1" latinLnBrk="0" hangingPunct="1">
        <a:defRPr sz="5143" kern="1200">
          <a:solidFill>
            <a:schemeClr val="tx1"/>
          </a:solidFill>
          <a:latin typeface="+mn-lt"/>
          <a:ea typeface="+mn-ea"/>
          <a:cs typeface="+mn-cs"/>
        </a:defRPr>
      </a:lvl5pPr>
      <a:lvl6pPr marL="6549525" algn="l" defTabSz="2619810" rtl="0" eaLnBrk="1" latinLnBrk="0" hangingPunct="1">
        <a:defRPr sz="5143" kern="1200">
          <a:solidFill>
            <a:schemeClr val="tx1"/>
          </a:solidFill>
          <a:latin typeface="+mn-lt"/>
          <a:ea typeface="+mn-ea"/>
          <a:cs typeface="+mn-cs"/>
        </a:defRPr>
      </a:lvl6pPr>
      <a:lvl7pPr marL="7859430" algn="l" defTabSz="2619810" rtl="0" eaLnBrk="1" latinLnBrk="0" hangingPunct="1">
        <a:defRPr sz="5143" kern="1200">
          <a:solidFill>
            <a:schemeClr val="tx1"/>
          </a:solidFill>
          <a:latin typeface="+mn-lt"/>
          <a:ea typeface="+mn-ea"/>
          <a:cs typeface="+mn-cs"/>
        </a:defRPr>
      </a:lvl7pPr>
      <a:lvl8pPr marL="9169335" algn="l" defTabSz="2619810" rtl="0" eaLnBrk="1" latinLnBrk="0" hangingPunct="1">
        <a:defRPr sz="5143" kern="1200">
          <a:solidFill>
            <a:schemeClr val="tx1"/>
          </a:solidFill>
          <a:latin typeface="+mn-lt"/>
          <a:ea typeface="+mn-ea"/>
          <a:cs typeface="+mn-cs"/>
        </a:defRPr>
      </a:lvl8pPr>
      <a:lvl9pPr marL="10479240" algn="l" defTabSz="2619810" rtl="0" eaLnBrk="1" latinLnBrk="0" hangingPunct="1">
        <a:defRPr sz="51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www.flickr.com/groups/pimpmyposter/" TargetMode="External"/><Relationship Id="rId5" Type="http://schemas.openxmlformats.org/officeDocument/2006/relationships/hyperlink" Target="https://kuler.adobe.com/" TargetMode="External"/><Relationship Id="rId10" Type="http://schemas.openxmlformats.org/officeDocument/2006/relationships/hyperlink" Target="http://colinpurrington.com/tips/academic/posterdesign" TargetMode="External"/><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9695693" y="6182623"/>
            <a:ext cx="12801600" cy="3170099"/>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IMPACTS</a:t>
            </a:r>
            <a:endParaRPr lang="en-US" sz="4800" dirty="0">
              <a:solidFill>
                <a:srgbClr val="746C66"/>
              </a:solidFill>
              <a:latin typeface="Impact" panose="020B0806030902050204" pitchFamily="34" charset="0"/>
              <a:cs typeface="Aharoni" pitchFamily="2" charset="-79"/>
            </a:endParaRPr>
          </a:p>
          <a:p>
            <a:endParaRPr lang="en-US" sz="3000" dirty="0" smtClean="0">
              <a:latin typeface="Myriad Pro" panose="020B0503030403020204" charset="0"/>
              <a:cs typeface="Aharoni" pitchFamily="2" charset="-79"/>
            </a:endParaRPr>
          </a:p>
          <a:p>
            <a:r>
              <a:rPr lang="en-US" sz="3000" dirty="0" smtClean="0">
                <a:latin typeface="Myriad Pro" panose="020B0503030403020204" charset="0"/>
                <a:cs typeface="Aharoni" pitchFamily="2" charset="-79"/>
              </a:rPr>
              <a:t>Describe </a:t>
            </a:r>
            <a:r>
              <a:rPr lang="en-US" sz="3000" dirty="0">
                <a:latin typeface="Myriad Pro" panose="020B0503030403020204" charset="0"/>
                <a:cs typeface="Aharoni" pitchFamily="2" charset="-79"/>
              </a:rPr>
              <a:t>the impacts of the service-learning project. Include quantifiable amounts, e.g., </a:t>
            </a:r>
            <a:r>
              <a:rPr lang="en-US" sz="3000" dirty="0" smtClean="0">
                <a:latin typeface="Myriad Pro" panose="020B0503030403020204" charset="0"/>
                <a:cs typeface="Aharoni" pitchFamily="2" charset="-79"/>
              </a:rPr>
              <a:t>numbers of </a:t>
            </a:r>
            <a:r>
              <a:rPr lang="en-US" sz="3000" dirty="0">
                <a:latin typeface="Myriad Pro" panose="020B0503030403020204" charset="0"/>
                <a:cs typeface="Aharoni" pitchFamily="2" charset="-79"/>
              </a:rPr>
              <a:t>people impacted, number of kW generated, gallons of water </a:t>
            </a:r>
            <a:r>
              <a:rPr lang="en-US" sz="3000" dirty="0" smtClean="0">
                <a:latin typeface="Myriad Pro" panose="020B0503030403020204" charset="0"/>
                <a:cs typeface="Aharoni" pitchFamily="2" charset="-79"/>
              </a:rPr>
              <a:t>produced, impacts on the community, what did you learn from the project, etc.</a:t>
            </a:r>
            <a:endParaRPr lang="en-US" sz="3000" dirty="0">
              <a:latin typeface="Myriad Pro" panose="020B0503030403020204" charset="0"/>
              <a:cs typeface="Aharoni" pitchFamily="2" charset="-79"/>
            </a:endParaRPr>
          </a:p>
        </p:txBody>
      </p:sp>
      <p:sp>
        <p:nvSpPr>
          <p:cNvPr id="48" name="TextBox 47"/>
          <p:cNvSpPr txBox="1"/>
          <p:nvPr/>
        </p:nvSpPr>
        <p:spPr>
          <a:xfrm>
            <a:off x="838200" y="2533244"/>
            <a:ext cx="42432130" cy="1446253"/>
          </a:xfrm>
          <a:prstGeom prst="rect">
            <a:avLst/>
          </a:prstGeom>
          <a:noFill/>
        </p:spPr>
        <p:txBody>
          <a:bodyPr wrap="square" rtlCol="0">
            <a:spAutoFit/>
          </a:bodyPr>
          <a:lstStyle/>
          <a:p>
            <a:r>
              <a:rPr lang="en-US" sz="8800" dirty="0">
                <a:latin typeface="Impact" panose="020B0806030902050204" pitchFamily="34" charset="0"/>
              </a:rPr>
              <a:t>PROJECT TITLE, 72 </a:t>
            </a:r>
            <a:r>
              <a:rPr lang="en-US" sz="8800" dirty="0" err="1">
                <a:latin typeface="Impact" panose="020B0806030902050204" pitchFamily="34" charset="0"/>
              </a:rPr>
              <a:t>pt</a:t>
            </a:r>
            <a:r>
              <a:rPr lang="en-US" sz="8800" dirty="0">
                <a:latin typeface="Impact" panose="020B0806030902050204" pitchFamily="34" charset="0"/>
              </a:rPr>
              <a:t> or larger</a:t>
            </a:r>
          </a:p>
        </p:txBody>
      </p:sp>
      <p:sp>
        <p:nvSpPr>
          <p:cNvPr id="46" name="TextBox 45"/>
          <p:cNvSpPr txBox="1"/>
          <p:nvPr/>
        </p:nvSpPr>
        <p:spPr>
          <a:xfrm>
            <a:off x="838200" y="1443366"/>
            <a:ext cx="42432130" cy="1015663"/>
          </a:xfrm>
          <a:prstGeom prst="rect">
            <a:avLst/>
          </a:prstGeom>
          <a:noFill/>
        </p:spPr>
        <p:txBody>
          <a:bodyPr wrap="square" rtlCol="0">
            <a:spAutoFit/>
          </a:bodyPr>
          <a:lstStyle/>
          <a:p>
            <a:r>
              <a:rPr lang="en-US" sz="6000" spc="386" dirty="0" smtClean="0">
                <a:solidFill>
                  <a:srgbClr val="746C66"/>
                </a:solidFill>
                <a:latin typeface="Impact" panose="020B0806030902050204" pitchFamily="34" charset="0"/>
              </a:rPr>
              <a:t>COMMUNITY PARTNER </a:t>
            </a:r>
            <a:r>
              <a:rPr lang="en-US" sz="3600" spc="386" dirty="0">
                <a:solidFill>
                  <a:srgbClr val="746C66"/>
                </a:solidFill>
                <a:latin typeface="Myriad Pro" panose="020B0503030403020204" charset="0"/>
              </a:rPr>
              <a:t>(INCLUDE </a:t>
            </a:r>
            <a:r>
              <a:rPr lang="en-US" sz="3600" spc="386" dirty="0" smtClean="0">
                <a:solidFill>
                  <a:srgbClr val="746C66"/>
                </a:solidFill>
                <a:latin typeface="Myriad Pro" panose="020B0503030403020204" charset="0"/>
              </a:rPr>
              <a:t>NAME AND LOCATION)</a:t>
            </a:r>
            <a:endParaRPr lang="en-US" sz="5940" spc="386" dirty="0">
              <a:solidFill>
                <a:srgbClr val="746C66"/>
              </a:solidFill>
              <a:latin typeface="Myriad Pro" panose="020B0503030403020204" charset="0"/>
            </a:endParaRPr>
          </a:p>
        </p:txBody>
      </p:sp>
      <p:sp>
        <p:nvSpPr>
          <p:cNvPr id="127" name="TextBox 126"/>
          <p:cNvSpPr txBox="1"/>
          <p:nvPr/>
        </p:nvSpPr>
        <p:spPr>
          <a:xfrm>
            <a:off x="-11583708" y="10731139"/>
            <a:ext cx="10584733" cy="5381601"/>
          </a:xfrm>
          <a:prstGeom prst="rect">
            <a:avLst/>
          </a:prstGeom>
          <a:solidFill>
            <a:srgbClr val="EDB700"/>
          </a:solidFill>
        </p:spPr>
        <p:txBody>
          <a:bodyPr wrap="square" rtlCol="0">
            <a:spAutoFit/>
          </a:bodyPr>
          <a:lstStyle/>
          <a:p>
            <a:r>
              <a:rPr lang="en-US" sz="5211" b="1" dirty="0">
                <a:latin typeface="Myriad Pro" panose="020B0503030403020204" charset="0"/>
              </a:rPr>
              <a:t>Graphics</a:t>
            </a:r>
          </a:p>
          <a:p>
            <a:r>
              <a:rPr lang="en-US" sz="3240" b="1" dirty="0">
                <a:latin typeface="Myriad Pro" panose="020B0503030403020204" charset="0"/>
              </a:rPr>
              <a:t>Two to four high-resolution photos</a:t>
            </a:r>
            <a:r>
              <a:rPr lang="en-US" sz="3240" dirty="0">
                <a:latin typeface="Myriad Pro" panose="020B0503030403020204" charset="0"/>
              </a:rPr>
              <a:t> – Preferably of </a:t>
            </a:r>
            <a:r>
              <a:rPr lang="en-US" sz="3240" dirty="0" smtClean="0">
                <a:latin typeface="Myriad Pro" panose="020B0503030403020204" charset="0"/>
              </a:rPr>
              <a:t>“service-learning in </a:t>
            </a:r>
            <a:r>
              <a:rPr lang="en-US" sz="3240" dirty="0">
                <a:latin typeface="Myriad Pro" panose="020B0503030403020204" charset="0"/>
              </a:rPr>
              <a:t>action”. Include photo reference information such as the photographer, date, and place taken. If you are not using original photographs, please provide a reference/link to the original work.</a:t>
            </a:r>
          </a:p>
          <a:p>
            <a:endParaRPr lang="en-US" sz="3240" dirty="0">
              <a:latin typeface="Myriad Pro" panose="020B0503030403020204" charset="0"/>
            </a:endParaRPr>
          </a:p>
          <a:p>
            <a:r>
              <a:rPr lang="en-US" sz="3240" b="1" dirty="0">
                <a:latin typeface="Myriad Pro" panose="020B0503030403020204" charset="0"/>
              </a:rPr>
              <a:t>Three figures and/or info-graphics</a:t>
            </a:r>
            <a:r>
              <a:rPr lang="en-US" sz="3240" dirty="0">
                <a:latin typeface="Myriad Pro" panose="020B0503030403020204" charset="0"/>
              </a:rPr>
              <a:t> – e.g</a:t>
            </a:r>
            <a:r>
              <a:rPr lang="en-US" sz="3240" dirty="0" smtClean="0">
                <a:latin typeface="Myriad Pro" panose="020B0503030403020204" charset="0"/>
              </a:rPr>
              <a:t>., </a:t>
            </a:r>
            <a:r>
              <a:rPr lang="en-US" sz="3240" dirty="0">
                <a:latin typeface="Myriad Pro" panose="020B0503030403020204" charset="0"/>
              </a:rPr>
              <a:t>renderings, schematics, graphs. If you are not using original figures or graphics, please provide a reference to the original work. </a:t>
            </a:r>
          </a:p>
        </p:txBody>
      </p:sp>
      <p:sp>
        <p:nvSpPr>
          <p:cNvPr id="129" name="TextBox 128"/>
          <p:cNvSpPr txBox="1"/>
          <p:nvPr/>
        </p:nvSpPr>
        <p:spPr>
          <a:xfrm>
            <a:off x="1158084" y="23143218"/>
            <a:ext cx="13686351" cy="2677656"/>
          </a:xfrm>
          <a:prstGeom prst="rect">
            <a:avLst/>
          </a:prstGeom>
          <a:noFill/>
        </p:spPr>
        <p:txBody>
          <a:bodyPr wrap="square" rtlCol="0">
            <a:spAutoFit/>
          </a:bodyPr>
          <a:lstStyle/>
          <a:p>
            <a:r>
              <a:rPr lang="en-US" sz="4800" dirty="0">
                <a:solidFill>
                  <a:srgbClr val="746C66"/>
                </a:solidFill>
                <a:latin typeface="Impact" panose="020B0806030902050204" pitchFamily="34" charset="0"/>
                <a:cs typeface="Aharoni" pitchFamily="2" charset="-79"/>
              </a:rPr>
              <a:t>OBJECTIVES 48 </a:t>
            </a:r>
            <a:r>
              <a:rPr lang="en-US" sz="4800" dirty="0" err="1">
                <a:solidFill>
                  <a:srgbClr val="746C66"/>
                </a:solidFill>
                <a:latin typeface="Impact" panose="020B0806030902050204" pitchFamily="34" charset="0"/>
                <a:cs typeface="Aharoni" pitchFamily="2" charset="-79"/>
              </a:rPr>
              <a:t>pt</a:t>
            </a:r>
            <a:r>
              <a:rPr lang="en-US" sz="4800" dirty="0">
                <a:solidFill>
                  <a:srgbClr val="746C66"/>
                </a:solidFill>
                <a:latin typeface="Impact" panose="020B0806030902050204" pitchFamily="34" charset="0"/>
                <a:cs typeface="Aharoni" pitchFamily="2" charset="-79"/>
              </a:rPr>
              <a:t> or larger</a:t>
            </a:r>
          </a:p>
          <a:p>
            <a:r>
              <a:rPr lang="en-US" sz="3000" dirty="0" smtClean="0">
                <a:latin typeface="Myriad Pro" panose="020B0503030403020204" pitchFamily="34" charset="0"/>
                <a:cs typeface="Aharoni" pitchFamily="2" charset="-79"/>
              </a:rPr>
              <a:t>What is the purpose or goal of the project? </a:t>
            </a:r>
            <a:r>
              <a:rPr lang="en-US" sz="3000" dirty="0">
                <a:latin typeface="Myriad Pro" panose="020B0503030403020204" charset="0"/>
              </a:rPr>
              <a:t>28 </a:t>
            </a:r>
            <a:r>
              <a:rPr lang="en-US" sz="3000" dirty="0" err="1">
                <a:latin typeface="Myriad Pro" panose="020B0503030403020204" charset="0"/>
              </a:rPr>
              <a:t>pt</a:t>
            </a:r>
            <a:r>
              <a:rPr lang="en-US" sz="3000" dirty="0">
                <a:latin typeface="Myriad Pro" panose="020B0503030403020204" charset="0"/>
              </a:rPr>
              <a:t> or larger font.</a:t>
            </a:r>
          </a:p>
          <a:p>
            <a:pPr marL="411480" indent="-411480">
              <a:buFont typeface="Wingdings" panose="05000000000000000000" pitchFamily="2" charset="2"/>
              <a:buChar char="§"/>
            </a:pPr>
            <a:r>
              <a:rPr lang="en-US" sz="3000" dirty="0" smtClean="0">
                <a:latin typeface="Myriad Pro" panose="020B0503030403020204" pitchFamily="34" charset="0"/>
                <a:cs typeface="Aharoni" pitchFamily="2" charset="-79"/>
              </a:rPr>
              <a:t>Provide </a:t>
            </a:r>
            <a:r>
              <a:rPr lang="en-US" sz="3000" dirty="0">
                <a:latin typeface="Myriad Pro" panose="020B0503030403020204" pitchFamily="34" charset="0"/>
                <a:cs typeface="Aharoni" pitchFamily="2" charset="-79"/>
              </a:rPr>
              <a:t>in list or bullet form</a:t>
            </a:r>
          </a:p>
          <a:p>
            <a:pPr marL="411480" indent="-411480">
              <a:buFont typeface="Wingdings" panose="05000000000000000000" pitchFamily="2" charset="2"/>
              <a:buChar char="§"/>
            </a:pPr>
            <a:r>
              <a:rPr lang="en-US" sz="3000" dirty="0">
                <a:latin typeface="Myriad Pro" panose="020B0503030403020204" pitchFamily="34" charset="0"/>
                <a:cs typeface="Aharoni" pitchFamily="2" charset="-79"/>
              </a:rPr>
              <a:t>Provide in list or bullet form</a:t>
            </a:r>
          </a:p>
          <a:p>
            <a:pPr marL="411480" indent="-411480">
              <a:buFont typeface="Wingdings" panose="05000000000000000000" pitchFamily="2" charset="2"/>
              <a:buChar char="§"/>
            </a:pPr>
            <a:r>
              <a:rPr lang="en-US" sz="3000" dirty="0">
                <a:latin typeface="Myriad Pro" panose="020B0503030403020204" pitchFamily="34" charset="0"/>
                <a:cs typeface="Aharoni" pitchFamily="2" charset="-79"/>
              </a:rPr>
              <a:t>Provide in list or bullet form</a:t>
            </a:r>
          </a:p>
        </p:txBody>
      </p:sp>
      <p:sp>
        <p:nvSpPr>
          <p:cNvPr id="15" name="Rectangle 14"/>
          <p:cNvSpPr/>
          <p:nvPr/>
        </p:nvSpPr>
        <p:spPr>
          <a:xfrm>
            <a:off x="1158084" y="6187288"/>
            <a:ext cx="12801600" cy="8513100"/>
          </a:xfrm>
          <a:prstGeom prst="rect">
            <a:avLst/>
          </a:prstGeom>
        </p:spPr>
        <p:txBody>
          <a:bodyPr wrap="square">
            <a:spAutoFit/>
          </a:bodyPr>
          <a:lstStyle/>
          <a:p>
            <a:pPr algn="just"/>
            <a:r>
              <a:rPr lang="en-US" sz="4800" dirty="0" smtClean="0">
                <a:solidFill>
                  <a:srgbClr val="746C66"/>
                </a:solidFill>
                <a:latin typeface="Impact" panose="020B0806030902050204" pitchFamily="34" charset="0"/>
                <a:cs typeface="Aharoni" pitchFamily="2" charset="-79"/>
              </a:rPr>
              <a:t>INTRODUCTION/BACKGROUND 48 </a:t>
            </a:r>
            <a:r>
              <a:rPr lang="en-US" sz="4800" dirty="0" err="1">
                <a:solidFill>
                  <a:srgbClr val="746C66"/>
                </a:solidFill>
                <a:latin typeface="Impact" panose="020B0806030902050204" pitchFamily="34" charset="0"/>
                <a:cs typeface="Aharoni" pitchFamily="2" charset="-79"/>
              </a:rPr>
              <a:t>pt</a:t>
            </a:r>
            <a:r>
              <a:rPr lang="en-US" sz="4800" dirty="0">
                <a:solidFill>
                  <a:srgbClr val="746C66"/>
                </a:solidFill>
                <a:latin typeface="Impact" panose="020B0806030902050204" pitchFamily="34" charset="0"/>
                <a:cs typeface="Aharoni" pitchFamily="2" charset="-79"/>
              </a:rPr>
              <a:t> or </a:t>
            </a:r>
            <a:r>
              <a:rPr lang="en-US" sz="4800" dirty="0" smtClean="0">
                <a:solidFill>
                  <a:srgbClr val="746C66"/>
                </a:solidFill>
                <a:latin typeface="Impact" panose="020B0806030902050204" pitchFamily="34" charset="0"/>
                <a:cs typeface="Aharoni" pitchFamily="2" charset="-79"/>
              </a:rPr>
              <a:t>larger</a:t>
            </a:r>
          </a:p>
          <a:p>
            <a:pPr algn="just"/>
            <a:endParaRPr lang="en-US" sz="3000" dirty="0">
              <a:solidFill>
                <a:srgbClr val="746C66"/>
              </a:solidFill>
              <a:latin typeface="Impact" panose="020B0806030902050204" pitchFamily="34" charset="0"/>
            </a:endParaRPr>
          </a:p>
          <a:p>
            <a:r>
              <a:rPr lang="en-US" sz="3000" dirty="0">
                <a:latin typeface="Myriad Pro" panose="020B0503030403020204" charset="0"/>
              </a:rPr>
              <a:t>Why is this project important? Who does it impact? How did this project come about? When did the project start? What is the motivation? Mention key statistics, such as the number of people or places this work could impact (or provide an info-graphic to illustrate them), and include references. Place your reference citations in the reference section below. </a:t>
            </a:r>
            <a:endParaRPr lang="en-US" sz="3000" dirty="0" smtClean="0">
              <a:latin typeface="Myriad Pro" panose="020B0503030403020204" charset="0"/>
            </a:endParaRPr>
          </a:p>
          <a:p>
            <a:endParaRPr lang="en-US" sz="3000" dirty="0">
              <a:latin typeface="Myriad Pro" panose="020B0503030403020204" charset="0"/>
            </a:endParaRPr>
          </a:p>
          <a:p>
            <a:r>
              <a:rPr lang="en-US" sz="3000" dirty="0">
                <a:latin typeface="Myriad Pro" panose="020B0503030403020204" charset="0"/>
              </a:rPr>
              <a:t>Keep body text brief and concise. 28 </a:t>
            </a:r>
            <a:r>
              <a:rPr lang="en-US" sz="3000" dirty="0" err="1">
                <a:latin typeface="Myriad Pro" panose="020B0503030403020204" charset="0"/>
              </a:rPr>
              <a:t>pt</a:t>
            </a:r>
            <a:r>
              <a:rPr lang="en-US" sz="3000" dirty="0">
                <a:latin typeface="Myriad Pro" panose="020B0503030403020204" charset="0"/>
              </a:rPr>
              <a:t> or larger font</a:t>
            </a:r>
            <a:r>
              <a:rPr lang="en-US" sz="3000" dirty="0" smtClean="0">
                <a:latin typeface="Myriad Pro" panose="020B0503030403020204" charset="0"/>
              </a:rPr>
              <a:t>.</a:t>
            </a:r>
          </a:p>
          <a:p>
            <a:endParaRPr lang="en-US" sz="2880" dirty="0">
              <a:latin typeface="Myriad Pro" panose="020B0503030403020204" charset="0"/>
            </a:endParaRPr>
          </a:p>
          <a:p>
            <a:endParaRPr lang="en-US" sz="2880" dirty="0" smtClean="0">
              <a:latin typeface="Myriad Pro" panose="020B0503030403020204" charset="0"/>
            </a:endParaRPr>
          </a:p>
          <a:p>
            <a:endParaRPr lang="en-US" sz="2880" dirty="0">
              <a:latin typeface="Myriad Pro" panose="020B0503030403020204" charset="0"/>
            </a:endParaRPr>
          </a:p>
          <a:p>
            <a:endParaRPr lang="en-US" sz="2880" dirty="0" smtClean="0">
              <a:latin typeface="Myriad Pro" panose="020B0503030403020204" charset="0"/>
            </a:endParaRPr>
          </a:p>
          <a:p>
            <a:endParaRPr lang="en-US" sz="2880" dirty="0">
              <a:latin typeface="Myriad Pro" panose="020B0503030403020204" charset="0"/>
            </a:endParaRPr>
          </a:p>
          <a:p>
            <a:endParaRPr lang="en-US" sz="2880" dirty="0" smtClean="0">
              <a:latin typeface="Myriad Pro" panose="020B0503030403020204" charset="0"/>
            </a:endParaRPr>
          </a:p>
          <a:p>
            <a:endParaRPr lang="en-US" sz="2880" dirty="0">
              <a:latin typeface="Myriad Pro" panose="020B0503030403020204" charset="0"/>
            </a:endParaRPr>
          </a:p>
          <a:p>
            <a:endParaRPr lang="en-US" sz="2880" dirty="0" smtClean="0">
              <a:latin typeface="Myriad Pro" panose="020B0503030403020204" charset="0"/>
            </a:endParaRPr>
          </a:p>
          <a:p>
            <a:endParaRPr lang="en-US" sz="2880" dirty="0">
              <a:latin typeface="Myriad Pro" panose="020B0503030403020204" charset="0"/>
            </a:endParaRPr>
          </a:p>
        </p:txBody>
      </p:sp>
      <p:sp>
        <p:nvSpPr>
          <p:cNvPr id="113" name="TextBox 112"/>
          <p:cNvSpPr txBox="1"/>
          <p:nvPr/>
        </p:nvSpPr>
        <p:spPr>
          <a:xfrm>
            <a:off x="8162312" y="21722530"/>
            <a:ext cx="4443026" cy="400110"/>
          </a:xfrm>
          <a:prstGeom prst="rect">
            <a:avLst/>
          </a:prstGeom>
          <a:noFill/>
        </p:spPr>
        <p:txBody>
          <a:bodyPr wrap="square" rtlCol="0">
            <a:spAutoFit/>
          </a:bodyPr>
          <a:lstStyle/>
          <a:p>
            <a:pPr algn="r"/>
            <a:r>
              <a:rPr lang="en-US" sz="2000" i="1" dirty="0">
                <a:solidFill>
                  <a:srgbClr val="746C66"/>
                </a:solidFill>
                <a:latin typeface="Myriad Pro" panose="020B0503030403020204" pitchFamily="34" charset="0"/>
              </a:rPr>
              <a:t>Source: Who took the photo, when?</a:t>
            </a:r>
          </a:p>
        </p:txBody>
      </p:sp>
      <p:sp>
        <p:nvSpPr>
          <p:cNvPr id="98" name="Rectangle 97"/>
          <p:cNvSpPr/>
          <p:nvPr/>
        </p:nvSpPr>
        <p:spPr>
          <a:xfrm>
            <a:off x="838200" y="4599836"/>
            <a:ext cx="42432130" cy="892552"/>
          </a:xfrm>
          <a:prstGeom prst="rect">
            <a:avLst/>
          </a:prstGeom>
        </p:spPr>
        <p:txBody>
          <a:bodyPr wrap="square">
            <a:spAutoFit/>
          </a:bodyPr>
          <a:lstStyle/>
          <a:p>
            <a:pPr algn="just"/>
            <a:r>
              <a:rPr lang="en-US" sz="2600" dirty="0">
                <a:solidFill>
                  <a:srgbClr val="746C66"/>
                </a:solidFill>
                <a:latin typeface="Myriad Pro" panose="020B0503030403020204" pitchFamily="34" charset="0"/>
              </a:rPr>
              <a:t>Students names, </a:t>
            </a:r>
            <a:r>
              <a:rPr lang="en-US" sz="2600" i="1" dirty="0">
                <a:solidFill>
                  <a:srgbClr val="746C66"/>
                </a:solidFill>
                <a:latin typeface="Myriad Pro" panose="020B0503030403020204" pitchFamily="34" charset="0"/>
              </a:rPr>
              <a:t>affiliations | </a:t>
            </a:r>
            <a:r>
              <a:rPr lang="en-US" sz="2600" dirty="0">
                <a:solidFill>
                  <a:srgbClr val="746C66"/>
                </a:solidFill>
                <a:latin typeface="Myriad Pro" panose="020B0503030403020204" pitchFamily="34" charset="0"/>
              </a:rPr>
              <a:t>Students names, </a:t>
            </a:r>
            <a:r>
              <a:rPr lang="en-US" sz="2600" i="1" dirty="0">
                <a:solidFill>
                  <a:srgbClr val="746C66"/>
                </a:solidFill>
                <a:latin typeface="Myriad Pro" panose="020B0503030403020204" pitchFamily="34" charset="0"/>
              </a:rPr>
              <a:t>affiliations | </a:t>
            </a:r>
            <a:r>
              <a:rPr lang="en-US" sz="2600" dirty="0">
                <a:solidFill>
                  <a:srgbClr val="746C66"/>
                </a:solidFill>
                <a:latin typeface="Myriad Pro" panose="020B0503030403020204" pitchFamily="34" charset="0"/>
              </a:rPr>
              <a:t>Students names, </a:t>
            </a:r>
            <a:r>
              <a:rPr lang="en-US" sz="2600" i="1" dirty="0">
                <a:solidFill>
                  <a:srgbClr val="746C66"/>
                </a:solidFill>
                <a:latin typeface="Myriad Pro" panose="020B0503030403020204" pitchFamily="34" charset="0"/>
              </a:rPr>
              <a:t>affiliations</a:t>
            </a:r>
          </a:p>
          <a:p>
            <a:pPr algn="just"/>
            <a:r>
              <a:rPr lang="en-US" sz="2600" dirty="0" smtClean="0">
                <a:solidFill>
                  <a:srgbClr val="746C66"/>
                </a:solidFill>
                <a:latin typeface="Myriad Pro" panose="020B0503030403020204" pitchFamily="34" charset="0"/>
              </a:rPr>
              <a:t>Professor(s)/Advisor(s) </a:t>
            </a:r>
            <a:r>
              <a:rPr lang="en-US" sz="2600" dirty="0">
                <a:solidFill>
                  <a:srgbClr val="746C66"/>
                </a:solidFill>
                <a:latin typeface="Myriad Pro" panose="020B0503030403020204" pitchFamily="34" charset="0"/>
              </a:rPr>
              <a:t>names, </a:t>
            </a:r>
            <a:r>
              <a:rPr lang="en-US" sz="2600" i="1" dirty="0">
                <a:solidFill>
                  <a:srgbClr val="746C66"/>
                </a:solidFill>
                <a:latin typeface="Myriad Pro" panose="020B0503030403020204" pitchFamily="34" charset="0"/>
              </a:rPr>
              <a:t>affiliations </a:t>
            </a:r>
            <a:endParaRPr lang="en-US" sz="2600" b="1" i="1" dirty="0">
              <a:solidFill>
                <a:srgbClr val="746C66"/>
              </a:solidFill>
              <a:latin typeface="Myriad Pro" panose="020B0503030403020204" pitchFamily="34" charset="0"/>
              <a:cs typeface="Aharoni" pitchFamily="2" charset="-79"/>
            </a:endParaRPr>
          </a:p>
        </p:txBody>
      </p:sp>
      <p:cxnSp>
        <p:nvCxnSpPr>
          <p:cNvPr id="26" name="Straight Connector 25"/>
          <p:cNvCxnSpPr/>
          <p:nvPr/>
        </p:nvCxnSpPr>
        <p:spPr>
          <a:xfrm flipV="1">
            <a:off x="685800" y="5679963"/>
            <a:ext cx="42432130" cy="80497"/>
          </a:xfrm>
          <a:prstGeom prst="line">
            <a:avLst/>
          </a:prstGeom>
          <a:ln w="76200">
            <a:solidFill>
              <a:srgbClr val="756C66"/>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a:stretch>
            <a:fillRect/>
          </a:stretch>
        </p:blipFill>
        <p:spPr>
          <a:xfrm>
            <a:off x="1524000" y="18474392"/>
            <a:ext cx="5483623" cy="3291840"/>
          </a:xfrm>
          <a:prstGeom prst="rect">
            <a:avLst/>
          </a:prstGeom>
        </p:spPr>
      </p:pic>
      <p:pic>
        <p:nvPicPr>
          <p:cNvPr id="134" name="Picture 133"/>
          <p:cNvPicPr>
            <a:picLocks noChangeAspect="1"/>
          </p:cNvPicPr>
          <p:nvPr/>
        </p:nvPicPr>
        <p:blipFill>
          <a:blip r:embed="rId3"/>
          <a:stretch>
            <a:fillRect/>
          </a:stretch>
        </p:blipFill>
        <p:spPr>
          <a:xfrm>
            <a:off x="7526369" y="18474392"/>
            <a:ext cx="5483623" cy="3291840"/>
          </a:xfrm>
          <a:prstGeom prst="rect">
            <a:avLst/>
          </a:prstGeom>
        </p:spPr>
      </p:pic>
      <p:sp>
        <p:nvSpPr>
          <p:cNvPr id="136" name="TextBox 135"/>
          <p:cNvSpPr txBox="1"/>
          <p:nvPr/>
        </p:nvSpPr>
        <p:spPr>
          <a:xfrm>
            <a:off x="15424430" y="6164540"/>
            <a:ext cx="12801600" cy="3139321"/>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METHODOLOGY</a:t>
            </a:r>
          </a:p>
          <a:p>
            <a:endParaRPr lang="en-US" sz="3000" dirty="0">
              <a:solidFill>
                <a:srgbClr val="746C66"/>
              </a:solidFill>
              <a:latin typeface="Myriad Pro" panose="020B0503030403020204" charset="0"/>
              <a:cs typeface="Aharoni" pitchFamily="2" charset="-79"/>
            </a:endParaRPr>
          </a:p>
          <a:p>
            <a:r>
              <a:rPr lang="en-US" sz="3000" dirty="0">
                <a:latin typeface="Myriad Pro" panose="020B0503030403020204" charset="0"/>
              </a:rPr>
              <a:t>Describe how you </a:t>
            </a:r>
            <a:r>
              <a:rPr lang="en-US" sz="3000" dirty="0" smtClean="0">
                <a:latin typeface="Myriad Pro" panose="020B0503030403020204" charset="0"/>
              </a:rPr>
              <a:t>went about </a:t>
            </a:r>
            <a:r>
              <a:rPr lang="en-US" sz="3000" dirty="0">
                <a:latin typeface="Myriad Pro" panose="020B0503030403020204" charset="0"/>
              </a:rPr>
              <a:t>addressing the challenge</a:t>
            </a:r>
            <a:r>
              <a:rPr lang="en-US" sz="3000" dirty="0" smtClean="0">
                <a:latin typeface="Myriad Pro" panose="020B0503030403020204" charset="0"/>
              </a:rPr>
              <a:t>. Explain your approach using bullets</a:t>
            </a:r>
            <a:r>
              <a:rPr lang="en-US" sz="3000" dirty="0">
                <a:latin typeface="Myriad Pro" panose="020B0503030403020204" charset="0"/>
              </a:rPr>
              <a:t>, numbers, or </a:t>
            </a:r>
            <a:r>
              <a:rPr lang="en-US" sz="3000" dirty="0" smtClean="0">
                <a:latin typeface="Myriad Pro" panose="020B0503030403020204" charset="0"/>
              </a:rPr>
              <a:t>step </a:t>
            </a:r>
            <a:r>
              <a:rPr lang="en-US" sz="3000" dirty="0">
                <a:latin typeface="Myriad Pro" panose="020B0503030403020204" charset="0"/>
              </a:rPr>
              <a:t>by </a:t>
            </a:r>
            <a:r>
              <a:rPr lang="en-US" sz="3000" dirty="0" smtClean="0">
                <a:latin typeface="Myriad Pro" panose="020B0503030403020204" charset="0"/>
              </a:rPr>
              <a:t>step instructions. Which </a:t>
            </a:r>
            <a:r>
              <a:rPr lang="en-US" sz="3000" dirty="0">
                <a:latin typeface="Myriad Pro" panose="020B0503030403020204" charset="0"/>
              </a:rPr>
              <a:t>community partners did you work with? Who were the participants? What activities did you engage in? How did you apply what you learned in class to achieve your </a:t>
            </a:r>
            <a:r>
              <a:rPr lang="en-US" sz="3000" dirty="0" smtClean="0">
                <a:latin typeface="Myriad Pro" panose="020B0503030403020204" charset="0"/>
              </a:rPr>
              <a:t>objectives? </a:t>
            </a:r>
            <a:endParaRPr lang="en-US" sz="3000" dirty="0">
              <a:latin typeface="Myriad Pro" panose="020B0503030403020204" charset="0"/>
            </a:endParaRPr>
          </a:p>
        </p:txBody>
      </p:sp>
      <p:sp>
        <p:nvSpPr>
          <p:cNvPr id="138" name="TextBox 137"/>
          <p:cNvSpPr txBox="1"/>
          <p:nvPr/>
        </p:nvSpPr>
        <p:spPr>
          <a:xfrm>
            <a:off x="1960992" y="21686235"/>
            <a:ext cx="4656403" cy="400110"/>
          </a:xfrm>
          <a:prstGeom prst="rect">
            <a:avLst/>
          </a:prstGeom>
          <a:noFill/>
        </p:spPr>
        <p:txBody>
          <a:bodyPr wrap="square" rtlCol="0">
            <a:spAutoFit/>
          </a:bodyPr>
          <a:lstStyle/>
          <a:p>
            <a:pPr algn="r"/>
            <a:r>
              <a:rPr lang="en-US" sz="2000" i="1" dirty="0">
                <a:solidFill>
                  <a:srgbClr val="746C66"/>
                </a:solidFill>
                <a:latin typeface="Myriad Pro" panose="020B0503030403020204" pitchFamily="34" charset="0"/>
              </a:rPr>
              <a:t>Source: Who took the photo, when?</a:t>
            </a:r>
          </a:p>
        </p:txBody>
      </p:sp>
      <p:sp>
        <p:nvSpPr>
          <p:cNvPr id="139" name="TextBox 138"/>
          <p:cNvSpPr txBox="1"/>
          <p:nvPr/>
        </p:nvSpPr>
        <p:spPr>
          <a:xfrm>
            <a:off x="23237301" y="15430851"/>
            <a:ext cx="4744541" cy="1015663"/>
          </a:xfrm>
          <a:prstGeom prst="rect">
            <a:avLst/>
          </a:prstGeom>
          <a:noFill/>
        </p:spPr>
        <p:txBody>
          <a:bodyPr wrap="square" rtlCol="0">
            <a:spAutoFit/>
          </a:bodyPr>
          <a:lstStyle/>
          <a:p>
            <a:pPr algn="r"/>
            <a:r>
              <a:rPr lang="en-US" sz="2000" i="1" dirty="0">
                <a:solidFill>
                  <a:srgbClr val="746C66"/>
                </a:solidFill>
                <a:latin typeface="Myriad Pro" panose="020B0503030403020204" pitchFamily="34" charset="0"/>
              </a:rPr>
              <a:t>Include a title, or an explanation of what’s relevant about the figure. Reference any data sources.</a:t>
            </a:r>
          </a:p>
        </p:txBody>
      </p:sp>
      <p:pic>
        <p:nvPicPr>
          <p:cNvPr id="140" name="Picture 139"/>
          <p:cNvPicPr>
            <a:picLocks noChangeAspect="1"/>
          </p:cNvPicPr>
          <p:nvPr/>
        </p:nvPicPr>
        <p:blipFill>
          <a:blip r:embed="rId4"/>
          <a:stretch>
            <a:fillRect/>
          </a:stretch>
        </p:blipFill>
        <p:spPr>
          <a:xfrm>
            <a:off x="23225758" y="12328822"/>
            <a:ext cx="4767629" cy="3291840"/>
          </a:xfrm>
          <a:prstGeom prst="rect">
            <a:avLst/>
          </a:prstGeom>
        </p:spPr>
      </p:pic>
      <p:sp>
        <p:nvSpPr>
          <p:cNvPr id="145" name="TextBox 144"/>
          <p:cNvSpPr txBox="1"/>
          <p:nvPr/>
        </p:nvSpPr>
        <p:spPr>
          <a:xfrm>
            <a:off x="1158084" y="29962835"/>
            <a:ext cx="27874116" cy="2160591"/>
          </a:xfrm>
          <a:prstGeom prst="rect">
            <a:avLst/>
          </a:prstGeom>
          <a:noFill/>
        </p:spPr>
        <p:txBody>
          <a:bodyPr wrap="square" rtlCol="0">
            <a:spAutoFit/>
          </a:bodyPr>
          <a:lstStyle/>
          <a:p>
            <a:r>
              <a:rPr lang="en-US" sz="4800" dirty="0">
                <a:solidFill>
                  <a:srgbClr val="746C66"/>
                </a:solidFill>
                <a:latin typeface="Impact" panose="020B0806030902050204" pitchFamily="34" charset="0"/>
                <a:cs typeface="Aharoni" pitchFamily="2" charset="-79"/>
              </a:rPr>
              <a:t>REFERENCES</a:t>
            </a:r>
            <a:endParaRPr lang="en-US" sz="4320" dirty="0">
              <a:solidFill>
                <a:srgbClr val="746C66"/>
              </a:solidFill>
              <a:latin typeface="Impact" panose="020B0806030902050204" pitchFamily="34" charset="0"/>
              <a:cs typeface="Aharoni" pitchFamily="2" charset="-79"/>
            </a:endParaRPr>
          </a:p>
          <a:p>
            <a:r>
              <a:rPr lang="en-US" sz="2800" dirty="0">
                <a:latin typeface="Myriad Pro" panose="020B0503030403020204" charset="0"/>
                <a:cs typeface="Aharoni" pitchFamily="2" charset="-79"/>
              </a:rPr>
              <a:t>[1] Use any citation style</a:t>
            </a:r>
          </a:p>
          <a:p>
            <a:r>
              <a:rPr lang="en-US" sz="2800" dirty="0">
                <a:latin typeface="Myriad Pro" panose="020B0503030403020204" charset="0"/>
                <a:cs typeface="Aharoni" pitchFamily="2" charset="-79"/>
              </a:rPr>
              <a:t>[2] Chicago, MLA, APA, etc.</a:t>
            </a:r>
          </a:p>
          <a:p>
            <a:r>
              <a:rPr lang="en-US" sz="2800" dirty="0">
                <a:latin typeface="Myriad Pro" panose="020B0503030403020204" charset="0"/>
                <a:cs typeface="Aharoni" pitchFamily="2" charset="-79"/>
              </a:rPr>
              <a:t>[3] Just be consistent</a:t>
            </a:r>
          </a:p>
        </p:txBody>
      </p:sp>
      <p:grpSp>
        <p:nvGrpSpPr>
          <p:cNvPr id="42" name="Group 41"/>
          <p:cNvGrpSpPr/>
          <p:nvPr/>
        </p:nvGrpSpPr>
        <p:grpSpPr>
          <a:xfrm>
            <a:off x="44535739" y="10443838"/>
            <a:ext cx="11480292" cy="10183557"/>
            <a:chOff x="28148154" y="10429988"/>
            <a:chExt cx="12755880" cy="11315063"/>
          </a:xfrm>
        </p:grpSpPr>
        <p:sp>
          <p:nvSpPr>
            <p:cNvPr id="147" name="Rectangle 146"/>
            <p:cNvSpPr/>
            <p:nvPr/>
          </p:nvSpPr>
          <p:spPr>
            <a:xfrm>
              <a:off x="28148154" y="10429988"/>
              <a:ext cx="12755880" cy="11315063"/>
            </a:xfrm>
            <a:prstGeom prst="rect">
              <a:avLst/>
            </a:prstGeom>
            <a:solidFill>
              <a:srgbClr val="EDB700"/>
            </a:solidFill>
          </p:spPr>
          <p:txBody>
            <a:bodyPr wrap="square">
              <a:spAutoFit/>
            </a:bodyPr>
            <a:lstStyle/>
            <a:p>
              <a:pPr>
                <a:lnSpc>
                  <a:spcPct val="115000"/>
                </a:lnSpc>
              </a:pPr>
              <a:r>
                <a:rPr lang="en-US" sz="5184" b="1" dirty="0">
                  <a:latin typeface="Myriad Pro" panose="020B0503030403020204" charset="0"/>
                  <a:ea typeface="Calibri" panose="020F0502020204030204" pitchFamily="34" charset="0"/>
                  <a:cs typeface="Times New Roman" panose="02020603050405020304" pitchFamily="18" charset="0"/>
                </a:rPr>
                <a:t>Colors</a:t>
              </a:r>
              <a:endParaRPr lang="en-US" sz="5184" dirty="0">
                <a:latin typeface="Myriad Pro" panose="020B0503030403020204" charset="0"/>
                <a:ea typeface="Calibri" panose="020F0502020204030204" pitchFamily="34" charset="0"/>
                <a:cs typeface="Times New Roman" panose="02020603050405020304" pitchFamily="18" charset="0"/>
              </a:endParaRPr>
            </a:p>
            <a:p>
              <a:pPr>
                <a:lnSpc>
                  <a:spcPct val="115000"/>
                </a:lnSpc>
              </a:pPr>
              <a:r>
                <a:rPr lang="en-US" sz="3240" dirty="0">
                  <a:latin typeface="Myriad Pro" panose="020B0503030403020204" charset="0"/>
                  <a:ea typeface="Calibri" panose="020F0502020204030204" pitchFamily="34" charset="0"/>
                  <a:cs typeface="Times New Roman" panose="02020603050405020304" pitchFamily="18" charset="0"/>
                </a:rPr>
                <a:t>Why use the same old MS color palates?  Find creative palates to match the spirit of your work here: </a:t>
              </a:r>
              <a:r>
                <a:rPr lang="en-US" sz="324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5"/>
                </a:rPr>
                <a:t>https://kuler.adobe.com</a:t>
              </a:r>
              <a:r>
                <a:rPr lang="en-US" sz="3240" dirty="0">
                  <a:latin typeface="Myriad Pro" panose="020B0503030403020204" charset="0"/>
                  <a:ea typeface="Calibri" panose="020F0502020204030204" pitchFamily="34" charset="0"/>
                  <a:cs typeface="Times New Roman" panose="02020603050405020304" pitchFamily="18" charset="0"/>
                </a:rPr>
                <a:t>  </a:t>
              </a:r>
            </a:p>
            <a:p>
              <a:pPr>
                <a:lnSpc>
                  <a:spcPct val="115000"/>
                </a:lnSpc>
              </a:pPr>
              <a:r>
                <a:rPr lang="en-US" sz="3240" dirty="0">
                  <a:latin typeface="Myriad Pro" panose="020B0503030403020204" charset="0"/>
                  <a:ea typeface="Calibri" panose="020F0502020204030204" pitchFamily="34" charset="0"/>
                  <a:cs typeface="Times New Roman" panose="02020603050405020304" pitchFamily="18" charset="0"/>
                </a:rPr>
                <a:t>Once you find one you like, in PowerPoint you can go to the Design tab, choose Colors, select Create New Theme Colors, and manually match the colors from your selected palate.</a:t>
              </a:r>
            </a:p>
            <a:p>
              <a:pPr>
                <a:lnSpc>
                  <a:spcPct val="115000"/>
                </a:lnSpc>
              </a:pPr>
              <a:r>
                <a:rPr lang="en-US" sz="3240" dirty="0">
                  <a:latin typeface="Myriad Pro" panose="020B0503030403020204" charset="0"/>
                  <a:ea typeface="Calibri" panose="020F0502020204030204" pitchFamily="34" charset="0"/>
                  <a:cs typeface="Times New Roman" panose="02020603050405020304" pitchFamily="18" charset="0"/>
                </a:rPr>
                <a:t>NOTE: Colored backgrounds do not print well and use a lot of ink. Accent with color, but don’t drown your poster in it.</a:t>
              </a:r>
            </a:p>
            <a:p>
              <a:pPr>
                <a:lnSpc>
                  <a:spcPct val="115000"/>
                </a:lnSpc>
              </a:pPr>
              <a:endParaRPr lang="en-US" sz="3240" dirty="0">
                <a:ea typeface="Calibri" panose="020F0502020204030204" pitchFamily="34" charset="0"/>
                <a:cs typeface="Times New Roman" panose="02020603050405020304" pitchFamily="18" charset="0"/>
              </a:endParaRPr>
            </a:p>
            <a:p>
              <a:pPr>
                <a:lnSpc>
                  <a:spcPct val="115000"/>
                </a:lnSpc>
              </a:pPr>
              <a:endParaRPr lang="en-US" sz="3240" dirty="0">
                <a:ea typeface="Calibri" panose="020F0502020204030204" pitchFamily="34" charset="0"/>
                <a:cs typeface="Times New Roman" panose="02020603050405020304" pitchFamily="18" charset="0"/>
              </a:endParaRPr>
            </a:p>
            <a:p>
              <a:pPr>
                <a:lnSpc>
                  <a:spcPct val="115000"/>
                </a:lnSpc>
              </a:pPr>
              <a:endParaRPr lang="en-US" sz="3240" dirty="0">
                <a:ea typeface="Calibri" panose="020F0502020204030204" pitchFamily="34" charset="0"/>
                <a:cs typeface="Times New Roman" panose="02020603050405020304" pitchFamily="18" charset="0"/>
              </a:endParaRPr>
            </a:p>
            <a:p>
              <a:pPr>
                <a:lnSpc>
                  <a:spcPct val="115000"/>
                </a:lnSpc>
              </a:pPr>
              <a:endParaRPr lang="en-US" sz="3240" dirty="0">
                <a:ea typeface="Calibri" panose="020F0502020204030204" pitchFamily="34" charset="0"/>
                <a:cs typeface="Times New Roman" panose="02020603050405020304" pitchFamily="18" charset="0"/>
              </a:endParaRPr>
            </a:p>
            <a:p>
              <a:pPr>
                <a:lnSpc>
                  <a:spcPct val="115000"/>
                </a:lnSpc>
              </a:pPr>
              <a:endParaRPr lang="en-US" sz="3240" dirty="0">
                <a:ea typeface="Calibri" panose="020F0502020204030204" pitchFamily="34" charset="0"/>
                <a:cs typeface="Times New Roman" panose="02020603050405020304" pitchFamily="18" charset="0"/>
              </a:endParaRPr>
            </a:p>
            <a:p>
              <a:pPr>
                <a:lnSpc>
                  <a:spcPct val="115000"/>
                </a:lnSpc>
              </a:pPr>
              <a:endParaRPr lang="en-US" sz="3240" dirty="0">
                <a:ea typeface="Calibri" panose="020F0502020204030204" pitchFamily="34" charset="0"/>
                <a:cs typeface="Times New Roman" panose="02020603050405020304" pitchFamily="18" charset="0"/>
              </a:endParaRPr>
            </a:p>
            <a:p>
              <a:pPr>
                <a:lnSpc>
                  <a:spcPct val="115000"/>
                </a:lnSpc>
              </a:pPr>
              <a:endParaRPr lang="en-US" sz="3240" dirty="0">
                <a:ea typeface="Calibri" panose="020F0502020204030204" pitchFamily="34" charset="0"/>
                <a:cs typeface="Times New Roman" panose="02020603050405020304" pitchFamily="18" charset="0"/>
              </a:endParaRPr>
            </a:p>
            <a:p>
              <a:pPr>
                <a:lnSpc>
                  <a:spcPct val="115000"/>
                </a:lnSpc>
              </a:pPr>
              <a:endParaRPr lang="en-US" sz="3240" dirty="0">
                <a:ea typeface="Calibri" panose="020F0502020204030204" pitchFamily="34" charset="0"/>
                <a:cs typeface="Times New Roman" panose="02020603050405020304" pitchFamily="18" charset="0"/>
              </a:endParaRPr>
            </a:p>
            <a:p>
              <a:pPr>
                <a:lnSpc>
                  <a:spcPct val="115000"/>
                </a:lnSpc>
              </a:pPr>
              <a:endParaRPr lang="en-US" sz="3240" dirty="0">
                <a:ea typeface="Calibri" panose="020F0502020204030204" pitchFamily="34" charset="0"/>
                <a:cs typeface="Times New Roman" panose="02020603050405020304" pitchFamily="18" charset="0"/>
              </a:endParaRPr>
            </a:p>
          </p:txBody>
        </p:sp>
        <p:pic>
          <p:nvPicPr>
            <p:cNvPr id="148" name="Picture 147"/>
            <p:cNvPicPr/>
            <p:nvPr/>
          </p:nvPicPr>
          <p:blipFill rotWithShape="1">
            <a:blip r:embed="rId6" cstate="print">
              <a:extLst>
                <a:ext uri="{28A0092B-C50C-407E-A947-70E740481C1C}">
                  <a14:useLocalDpi xmlns:a14="http://schemas.microsoft.com/office/drawing/2010/main" val="0"/>
                </a:ext>
              </a:extLst>
            </a:blip>
            <a:srcRect l="10004" t="19006" r="11767" b="3024"/>
            <a:stretch/>
          </p:blipFill>
          <p:spPr bwMode="auto">
            <a:xfrm>
              <a:off x="32308800" y="16092447"/>
              <a:ext cx="4389120" cy="1097280"/>
            </a:xfrm>
            <a:prstGeom prst="rect">
              <a:avLst/>
            </a:prstGeom>
            <a:ln>
              <a:noFill/>
            </a:ln>
            <a:extLst>
              <a:ext uri="{53640926-AAD7-44D8-BBD7-CCE9431645EC}">
                <a14:shadowObscured xmlns:a14="http://schemas.microsoft.com/office/drawing/2010/main"/>
              </a:ext>
            </a:extLst>
          </p:spPr>
        </p:pic>
        <p:pic>
          <p:nvPicPr>
            <p:cNvPr id="149" name="Picture 148"/>
            <p:cNvPicPr/>
            <p:nvPr/>
          </p:nvPicPr>
          <p:blipFill rotWithShape="1">
            <a:blip r:embed="rId7" cstate="print">
              <a:extLst>
                <a:ext uri="{28A0092B-C50C-407E-A947-70E740481C1C}">
                  <a14:useLocalDpi xmlns:a14="http://schemas.microsoft.com/office/drawing/2010/main" val="0"/>
                </a:ext>
              </a:extLst>
            </a:blip>
            <a:srcRect l="10143" t="17710" r="11073" b="59827"/>
            <a:stretch/>
          </p:blipFill>
          <p:spPr bwMode="auto">
            <a:xfrm>
              <a:off x="32308800" y="17469327"/>
              <a:ext cx="4389120" cy="1097280"/>
            </a:xfrm>
            <a:prstGeom prst="rect">
              <a:avLst/>
            </a:prstGeom>
            <a:ln>
              <a:noFill/>
            </a:ln>
            <a:extLst>
              <a:ext uri="{53640926-AAD7-44D8-BBD7-CCE9431645EC}">
                <a14:shadowObscured xmlns:a14="http://schemas.microsoft.com/office/drawing/2010/main"/>
              </a:ext>
            </a:extLst>
          </p:spPr>
        </p:pic>
        <p:pic>
          <p:nvPicPr>
            <p:cNvPr id="150" name="Picture 149"/>
            <p:cNvPicPr/>
            <p:nvPr/>
          </p:nvPicPr>
          <p:blipFill rotWithShape="1">
            <a:blip r:embed="rId8" cstate="print">
              <a:extLst>
                <a:ext uri="{28A0092B-C50C-407E-A947-70E740481C1C}">
                  <a14:useLocalDpi xmlns:a14="http://schemas.microsoft.com/office/drawing/2010/main" val="0"/>
                </a:ext>
              </a:extLst>
            </a:blip>
            <a:srcRect l="10143" t="18358" r="11489" b="2592"/>
            <a:stretch/>
          </p:blipFill>
          <p:spPr bwMode="auto">
            <a:xfrm>
              <a:off x="32308800" y="18895279"/>
              <a:ext cx="4389120" cy="1097280"/>
            </a:xfrm>
            <a:prstGeom prst="rect">
              <a:avLst/>
            </a:prstGeom>
            <a:ln>
              <a:noFill/>
            </a:ln>
            <a:extLst>
              <a:ext uri="{53640926-AAD7-44D8-BBD7-CCE9431645EC}">
                <a14:shadowObscured xmlns:a14="http://schemas.microsoft.com/office/drawing/2010/main"/>
              </a:ext>
            </a:extLst>
          </p:spPr>
        </p:pic>
        <p:pic>
          <p:nvPicPr>
            <p:cNvPr id="151" name="Picture 150"/>
            <p:cNvPicPr/>
            <p:nvPr/>
          </p:nvPicPr>
          <p:blipFill rotWithShape="1">
            <a:blip r:embed="rId9" cstate="print">
              <a:extLst>
                <a:ext uri="{28A0092B-C50C-407E-A947-70E740481C1C}">
                  <a14:useLocalDpi xmlns:a14="http://schemas.microsoft.com/office/drawing/2010/main" val="0"/>
                </a:ext>
              </a:extLst>
            </a:blip>
            <a:srcRect l="10004" t="18575" r="11629" b="2592"/>
            <a:stretch/>
          </p:blipFill>
          <p:spPr bwMode="auto">
            <a:xfrm>
              <a:off x="32308800" y="20319267"/>
              <a:ext cx="4389120" cy="1097280"/>
            </a:xfrm>
            <a:prstGeom prst="rect">
              <a:avLst/>
            </a:prstGeom>
            <a:ln>
              <a:noFill/>
            </a:ln>
            <a:extLst>
              <a:ext uri="{53640926-AAD7-44D8-BBD7-CCE9431645EC}">
                <a14:shadowObscured xmlns:a14="http://schemas.microsoft.com/office/drawing/2010/main"/>
              </a:ext>
            </a:extLst>
          </p:spPr>
        </p:pic>
      </p:grpSp>
      <p:sp>
        <p:nvSpPr>
          <p:cNvPr id="152" name="Rectangle 151"/>
          <p:cNvSpPr/>
          <p:nvPr/>
        </p:nvSpPr>
        <p:spPr>
          <a:xfrm>
            <a:off x="44535739" y="21354274"/>
            <a:ext cx="11480292" cy="3303212"/>
          </a:xfrm>
          <a:prstGeom prst="rect">
            <a:avLst/>
          </a:prstGeom>
          <a:solidFill>
            <a:srgbClr val="EDB700"/>
          </a:solidFill>
        </p:spPr>
        <p:txBody>
          <a:bodyPr wrap="square">
            <a:spAutoFit/>
          </a:bodyPr>
          <a:lstStyle/>
          <a:p>
            <a:pPr>
              <a:lnSpc>
                <a:spcPct val="115000"/>
              </a:lnSpc>
            </a:pPr>
            <a:r>
              <a:rPr lang="en-US" sz="5184" b="1" dirty="0">
                <a:latin typeface="Myriad Pro" panose="020B0503030403020204" charset="0"/>
                <a:ea typeface="Calibri" panose="020F0502020204030204" pitchFamily="34" charset="0"/>
                <a:cs typeface="Times New Roman" panose="02020603050405020304" pitchFamily="18" charset="0"/>
              </a:rPr>
              <a:t>Great resources for inspiration!</a:t>
            </a:r>
            <a:endParaRPr lang="en-US" sz="5184" dirty="0">
              <a:latin typeface="Myriad Pro" panose="020B0503030403020204" charset="0"/>
              <a:ea typeface="Calibri" panose="020F0502020204030204" pitchFamily="34" charset="0"/>
              <a:cs typeface="Times New Roman" panose="02020603050405020304" pitchFamily="18" charset="0"/>
            </a:endParaRPr>
          </a:p>
          <a:p>
            <a:pPr>
              <a:lnSpc>
                <a:spcPct val="115000"/>
              </a:lnSpc>
            </a:pPr>
            <a:r>
              <a:rPr lang="en-US" sz="3240" dirty="0">
                <a:latin typeface="Myriad Pro" panose="020B0503030403020204" charset="0"/>
                <a:ea typeface="Calibri" panose="020F0502020204030204" pitchFamily="34" charset="0"/>
                <a:cs typeface="Times New Roman" panose="02020603050405020304" pitchFamily="18" charset="0"/>
              </a:rPr>
              <a:t>A blog about designing research posters:  </a:t>
            </a:r>
            <a:r>
              <a:rPr lang="en-US" sz="324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10"/>
              </a:rPr>
              <a:t>http://colinpurrington.com/tips/academic/posterdesign</a:t>
            </a:r>
            <a:r>
              <a:rPr lang="en-US" sz="3240" dirty="0">
                <a:latin typeface="Myriad Pro" panose="020B0503030403020204" charset="0"/>
                <a:ea typeface="Calibri" panose="020F0502020204030204" pitchFamily="34" charset="0"/>
                <a:cs typeface="Times New Roman" panose="02020603050405020304" pitchFamily="18" charset="0"/>
              </a:rPr>
              <a:t>  </a:t>
            </a:r>
          </a:p>
          <a:p>
            <a:pPr>
              <a:lnSpc>
                <a:spcPct val="115000"/>
              </a:lnSpc>
            </a:pPr>
            <a:r>
              <a:rPr lang="en-US" sz="3240" dirty="0">
                <a:latin typeface="Myriad Pro" panose="020B0503030403020204" charset="0"/>
                <a:ea typeface="Calibri" panose="020F0502020204030204" pitchFamily="34" charset="0"/>
                <a:cs typeface="Times New Roman" panose="02020603050405020304" pitchFamily="18" charset="0"/>
              </a:rPr>
              <a:t>Flickr group “Pimp My Poster”: </a:t>
            </a:r>
            <a:r>
              <a:rPr lang="en-US" sz="324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11"/>
              </a:rPr>
              <a:t>http://www.flickr.com/groups/pimpmyposter/</a:t>
            </a:r>
            <a:r>
              <a:rPr lang="en-US" sz="3240" dirty="0">
                <a:latin typeface="Myriad Pro" panose="020B0503030403020204" charset="0"/>
                <a:ea typeface="Calibri" panose="020F0502020204030204" pitchFamily="34" charset="0"/>
                <a:cs typeface="Times New Roman" panose="02020603050405020304" pitchFamily="18" charset="0"/>
              </a:rPr>
              <a:t> </a:t>
            </a:r>
          </a:p>
        </p:txBody>
      </p:sp>
      <p:sp>
        <p:nvSpPr>
          <p:cNvPr id="153" name="TextBox 152"/>
          <p:cNvSpPr txBox="1"/>
          <p:nvPr/>
        </p:nvSpPr>
        <p:spPr>
          <a:xfrm>
            <a:off x="-11583708" y="16813420"/>
            <a:ext cx="10584733" cy="3881704"/>
          </a:xfrm>
          <a:prstGeom prst="rect">
            <a:avLst/>
          </a:prstGeom>
          <a:solidFill>
            <a:srgbClr val="EDB700"/>
          </a:solidFill>
        </p:spPr>
        <p:txBody>
          <a:bodyPr wrap="square" rtlCol="0">
            <a:spAutoFit/>
          </a:bodyPr>
          <a:lstStyle/>
          <a:p>
            <a:r>
              <a:rPr lang="en-US" sz="5184" b="1" dirty="0">
                <a:latin typeface="Myriad Pro" panose="020B0503030403020204" charset="0"/>
              </a:rPr>
              <a:t>Poster dimensions</a:t>
            </a:r>
            <a:endParaRPr lang="en-US" sz="5184" dirty="0">
              <a:latin typeface="Myriad Pro" panose="020B0503030403020204" charset="0"/>
            </a:endParaRPr>
          </a:p>
          <a:p>
            <a:r>
              <a:rPr lang="en-US" sz="3240" dirty="0">
                <a:latin typeface="Myriad Pro" panose="020B0503030403020204" charset="0"/>
              </a:rPr>
              <a:t>This template is </a:t>
            </a:r>
            <a:r>
              <a:rPr lang="en-US" sz="3240" dirty="0" smtClean="0">
                <a:latin typeface="Myriad Pro" panose="020B0503030403020204" charset="0"/>
              </a:rPr>
              <a:t>48-in </a:t>
            </a:r>
            <a:r>
              <a:rPr lang="en-US" sz="3240" dirty="0">
                <a:latin typeface="Myriad Pro" panose="020B0503030403020204" charset="0"/>
              </a:rPr>
              <a:t>wide by </a:t>
            </a:r>
            <a:r>
              <a:rPr lang="en-US" sz="3240" dirty="0" smtClean="0">
                <a:latin typeface="Myriad Pro" panose="020B0503030403020204" charset="0"/>
              </a:rPr>
              <a:t>36-in </a:t>
            </a:r>
            <a:r>
              <a:rPr lang="en-US" sz="3240" dirty="0">
                <a:latin typeface="Myriad Pro" panose="020B0503030403020204" charset="0"/>
              </a:rPr>
              <a:t>tall. </a:t>
            </a:r>
          </a:p>
          <a:p>
            <a:r>
              <a:rPr lang="en-US" sz="3240" dirty="0">
                <a:latin typeface="Myriad Pro" panose="020B0503030403020204" charset="0"/>
              </a:rPr>
              <a:t>You may use a portrait or landscape poster, but its dimensions must not exceed 48” by 36”.</a:t>
            </a:r>
          </a:p>
          <a:p>
            <a:r>
              <a:rPr lang="en-US" sz="3240" dirty="0">
                <a:latin typeface="Myriad Pro" panose="020B0503030403020204" charset="0"/>
              </a:rPr>
              <a:t>To change the dimensions of this poster, go to Design, Customize, Slide Size, Custom Slide Size, and enter the dimensions you prefer.</a:t>
            </a:r>
          </a:p>
        </p:txBody>
      </p:sp>
      <p:sp>
        <p:nvSpPr>
          <p:cNvPr id="154" name="TextBox 153"/>
          <p:cNvSpPr txBox="1"/>
          <p:nvPr/>
        </p:nvSpPr>
        <p:spPr>
          <a:xfrm>
            <a:off x="-11583708" y="7737404"/>
            <a:ext cx="10584733" cy="2385910"/>
          </a:xfrm>
          <a:prstGeom prst="rect">
            <a:avLst/>
          </a:prstGeom>
          <a:solidFill>
            <a:srgbClr val="EDB700"/>
          </a:solidFill>
        </p:spPr>
        <p:txBody>
          <a:bodyPr wrap="square" rtlCol="0">
            <a:spAutoFit/>
          </a:bodyPr>
          <a:lstStyle/>
          <a:p>
            <a:r>
              <a:rPr lang="en-US" sz="5184" b="1" dirty="0">
                <a:latin typeface="Myriad Pro" panose="020B0503030403020204" charset="0"/>
              </a:rPr>
              <a:t>Make it your own!</a:t>
            </a:r>
            <a:endParaRPr lang="en-US" sz="5184" dirty="0">
              <a:latin typeface="Myriad Pro" panose="020B0503030403020204" charset="0"/>
            </a:endParaRPr>
          </a:p>
          <a:p>
            <a:r>
              <a:rPr lang="en-US" sz="3240" dirty="0">
                <a:latin typeface="Myriad Pro" panose="020B0503030403020204" charset="0"/>
              </a:rPr>
              <a:t>This is a template. Move things around. Get creative with graphics. Consider the fields provided as a guide to what you should include, but don’t feel too constrained by it.</a:t>
            </a:r>
          </a:p>
        </p:txBody>
      </p:sp>
      <p:sp>
        <p:nvSpPr>
          <p:cNvPr id="44" name="TextBox 43"/>
          <p:cNvSpPr txBox="1"/>
          <p:nvPr/>
        </p:nvSpPr>
        <p:spPr>
          <a:xfrm>
            <a:off x="838200" y="356605"/>
            <a:ext cx="42432130" cy="1015663"/>
          </a:xfrm>
          <a:prstGeom prst="rect">
            <a:avLst/>
          </a:prstGeom>
          <a:noFill/>
        </p:spPr>
        <p:txBody>
          <a:bodyPr wrap="square" rtlCol="0">
            <a:spAutoFit/>
          </a:bodyPr>
          <a:lstStyle/>
          <a:p>
            <a:r>
              <a:rPr lang="en-US" sz="6000" spc="386" dirty="0" smtClean="0">
                <a:solidFill>
                  <a:srgbClr val="746C66"/>
                </a:solidFill>
                <a:latin typeface="Impact" panose="020B0806030902050204" pitchFamily="34" charset="0"/>
              </a:rPr>
              <a:t>SERVICE-LEARNING COURSE </a:t>
            </a:r>
            <a:r>
              <a:rPr lang="en-US" sz="3600" spc="386" dirty="0" smtClean="0">
                <a:solidFill>
                  <a:srgbClr val="746C66"/>
                </a:solidFill>
                <a:latin typeface="Myriad Pro" panose="020B0503030403020204" charset="0"/>
              </a:rPr>
              <a:t>(INCLUDE COURSE NUMBER AND TITLE)</a:t>
            </a:r>
            <a:endParaRPr lang="en-US" sz="5940" spc="386" dirty="0">
              <a:solidFill>
                <a:srgbClr val="746C66"/>
              </a:solidFill>
              <a:latin typeface="Myriad Pro" panose="020B0503030403020204" charset="0"/>
            </a:endParaRPr>
          </a:p>
        </p:txBody>
      </p:sp>
      <p:sp>
        <p:nvSpPr>
          <p:cNvPr id="51" name="TextBox 50"/>
          <p:cNvSpPr txBox="1"/>
          <p:nvPr/>
        </p:nvSpPr>
        <p:spPr>
          <a:xfrm>
            <a:off x="29695693" y="21167625"/>
            <a:ext cx="12801600" cy="2677656"/>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REFLECTION &amp; CONCLUSION</a:t>
            </a:r>
            <a:endParaRPr lang="en-US" sz="4800" dirty="0">
              <a:solidFill>
                <a:srgbClr val="746C66"/>
              </a:solidFill>
              <a:latin typeface="Impact" panose="020B0806030902050204" pitchFamily="34" charset="0"/>
              <a:cs typeface="Aharoni" pitchFamily="2" charset="-79"/>
            </a:endParaRPr>
          </a:p>
          <a:p>
            <a:r>
              <a:rPr lang="en-US" sz="3000" dirty="0" smtClean="0">
                <a:latin typeface="Myriad Pro" panose="020B0503030403020204" charset="0"/>
                <a:cs typeface="Aharoni" pitchFamily="2" charset="-79"/>
              </a:rPr>
              <a:t>What challenges did you face while doing your project? How did </a:t>
            </a:r>
            <a:r>
              <a:rPr lang="en-US" sz="3000" smtClean="0">
                <a:latin typeface="Myriad Pro" panose="020B0503030403020204" charset="0"/>
                <a:cs typeface="Aharoni" pitchFamily="2" charset="-79"/>
              </a:rPr>
              <a:t>you overcome </a:t>
            </a:r>
            <a:r>
              <a:rPr lang="en-US" sz="3000" dirty="0" smtClean="0">
                <a:latin typeface="Myriad Pro" panose="020B0503030403020204" charset="0"/>
                <a:cs typeface="Aharoni" pitchFamily="2" charset="-79"/>
              </a:rPr>
              <a:t>the challenges? If you were to do this again what would you do differently? </a:t>
            </a:r>
          </a:p>
          <a:p>
            <a:r>
              <a:rPr lang="en-US" sz="3000" dirty="0" smtClean="0">
                <a:latin typeface="Myriad Pro" panose="020B0503030403020204" charset="0"/>
                <a:cs typeface="Aharoni" pitchFamily="2" charset="-79"/>
              </a:rPr>
              <a:t>Describe future plans for the project. Offer recommendations to future students working on the project. </a:t>
            </a:r>
            <a:endParaRPr lang="en-US" sz="3000" dirty="0"/>
          </a:p>
        </p:txBody>
      </p:sp>
      <p:sp>
        <p:nvSpPr>
          <p:cNvPr id="52" name="TextBox 51"/>
          <p:cNvSpPr txBox="1"/>
          <p:nvPr/>
        </p:nvSpPr>
        <p:spPr>
          <a:xfrm>
            <a:off x="15392400" y="18202232"/>
            <a:ext cx="12801600" cy="3139321"/>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IMPACTS</a:t>
            </a:r>
          </a:p>
          <a:p>
            <a:endParaRPr lang="en-US" sz="3000" dirty="0">
              <a:solidFill>
                <a:srgbClr val="746C66"/>
              </a:solidFill>
              <a:latin typeface="Myriad Pro" panose="020B0503030403020204" charset="0"/>
              <a:cs typeface="Aharoni" pitchFamily="2" charset="-79"/>
            </a:endParaRPr>
          </a:p>
          <a:p>
            <a:r>
              <a:rPr lang="en-US" sz="3000" dirty="0">
                <a:latin typeface="Myriad Pro" panose="020B0503030403020204" charset="0"/>
                <a:cs typeface="Aharoni" pitchFamily="2" charset="-79"/>
              </a:rPr>
              <a:t>Describe the impacts of the service-learning project. Include quantifiable amounts, e.g., numbers of people impacted, number of kW generated, gallons of water produced, impacts on the community, what did you learn from the project, etc</a:t>
            </a:r>
            <a:r>
              <a:rPr lang="en-US" sz="3000" dirty="0" smtClean="0">
                <a:latin typeface="Myriad Pro" panose="020B0503030403020204" charset="0"/>
                <a:cs typeface="Aharoni" pitchFamily="2" charset="-79"/>
              </a:rPr>
              <a:t>.</a:t>
            </a:r>
            <a:endParaRPr lang="en-US" sz="3000" dirty="0">
              <a:latin typeface="Myriad Pro" panose="020B0503030403020204" charset="0"/>
              <a:cs typeface="Aharoni" pitchFamily="2" charset="-79"/>
            </a:endParaRPr>
          </a:p>
        </p:txBody>
      </p:sp>
      <p:sp>
        <p:nvSpPr>
          <p:cNvPr id="53" name="TextBox 52"/>
          <p:cNvSpPr txBox="1"/>
          <p:nvPr/>
        </p:nvSpPr>
        <p:spPr>
          <a:xfrm>
            <a:off x="16942743" y="28977695"/>
            <a:ext cx="4443026" cy="400110"/>
          </a:xfrm>
          <a:prstGeom prst="rect">
            <a:avLst/>
          </a:prstGeom>
          <a:noFill/>
        </p:spPr>
        <p:txBody>
          <a:bodyPr wrap="square" rtlCol="0">
            <a:spAutoFit/>
          </a:bodyPr>
          <a:lstStyle/>
          <a:p>
            <a:pPr algn="r"/>
            <a:r>
              <a:rPr lang="en-US" sz="2000" i="1" dirty="0">
                <a:solidFill>
                  <a:srgbClr val="746C66"/>
                </a:solidFill>
                <a:latin typeface="Myriad Pro" panose="020B0503030403020204" pitchFamily="34" charset="0"/>
              </a:rPr>
              <a:t>Source: Who took the photo, when?</a:t>
            </a:r>
          </a:p>
        </p:txBody>
      </p:sp>
      <p:pic>
        <p:nvPicPr>
          <p:cNvPr id="57" name="Picture 56"/>
          <p:cNvPicPr>
            <a:picLocks noChangeAspect="1"/>
          </p:cNvPicPr>
          <p:nvPr/>
        </p:nvPicPr>
        <p:blipFill>
          <a:blip r:embed="rId3"/>
          <a:stretch>
            <a:fillRect/>
          </a:stretch>
        </p:blipFill>
        <p:spPr>
          <a:xfrm>
            <a:off x="16306800" y="25729557"/>
            <a:ext cx="5483623" cy="3291840"/>
          </a:xfrm>
          <a:prstGeom prst="rect">
            <a:avLst/>
          </a:prstGeom>
        </p:spPr>
      </p:pic>
      <p:sp>
        <p:nvSpPr>
          <p:cNvPr id="58" name="TextBox 57"/>
          <p:cNvSpPr txBox="1"/>
          <p:nvPr/>
        </p:nvSpPr>
        <p:spPr>
          <a:xfrm>
            <a:off x="22437909" y="28831586"/>
            <a:ext cx="4744541" cy="1015663"/>
          </a:xfrm>
          <a:prstGeom prst="rect">
            <a:avLst/>
          </a:prstGeom>
          <a:noFill/>
        </p:spPr>
        <p:txBody>
          <a:bodyPr wrap="square" rtlCol="0">
            <a:spAutoFit/>
          </a:bodyPr>
          <a:lstStyle/>
          <a:p>
            <a:pPr algn="r"/>
            <a:r>
              <a:rPr lang="en-US" sz="2000" i="1" dirty="0">
                <a:solidFill>
                  <a:srgbClr val="746C66"/>
                </a:solidFill>
                <a:latin typeface="Myriad Pro" panose="020B0503030403020204" pitchFamily="34" charset="0"/>
              </a:rPr>
              <a:t>Include a title, or an explanation of what’s relevant about the figure. Reference any data sources.</a:t>
            </a:r>
          </a:p>
        </p:txBody>
      </p:sp>
      <p:pic>
        <p:nvPicPr>
          <p:cNvPr id="59" name="Picture 58"/>
          <p:cNvPicPr>
            <a:picLocks noChangeAspect="1"/>
          </p:cNvPicPr>
          <p:nvPr/>
        </p:nvPicPr>
        <p:blipFill>
          <a:blip r:embed="rId4"/>
          <a:stretch>
            <a:fillRect/>
          </a:stretch>
        </p:blipFill>
        <p:spPr>
          <a:xfrm>
            <a:off x="22426366" y="25729557"/>
            <a:ext cx="4767629" cy="3291840"/>
          </a:xfrm>
          <a:prstGeom prst="rect">
            <a:avLst/>
          </a:prstGeom>
        </p:spPr>
      </p:pic>
      <p:pic>
        <p:nvPicPr>
          <p:cNvPr id="61" name="Picture 60"/>
          <p:cNvPicPr>
            <a:picLocks noChangeAspect="1"/>
          </p:cNvPicPr>
          <p:nvPr/>
        </p:nvPicPr>
        <p:blipFill>
          <a:blip r:embed="rId3"/>
          <a:stretch>
            <a:fillRect/>
          </a:stretch>
        </p:blipFill>
        <p:spPr>
          <a:xfrm>
            <a:off x="37634307" y="16992600"/>
            <a:ext cx="5483623" cy="3291840"/>
          </a:xfrm>
          <a:prstGeom prst="rect">
            <a:avLst/>
          </a:prstGeom>
        </p:spPr>
      </p:pic>
      <p:sp>
        <p:nvSpPr>
          <p:cNvPr id="62" name="TextBox 61"/>
          <p:cNvSpPr txBox="1"/>
          <p:nvPr/>
        </p:nvSpPr>
        <p:spPr>
          <a:xfrm>
            <a:off x="38071299" y="20204443"/>
            <a:ext cx="4656403" cy="400110"/>
          </a:xfrm>
          <a:prstGeom prst="rect">
            <a:avLst/>
          </a:prstGeom>
          <a:noFill/>
        </p:spPr>
        <p:txBody>
          <a:bodyPr wrap="square" rtlCol="0">
            <a:spAutoFit/>
          </a:bodyPr>
          <a:lstStyle/>
          <a:p>
            <a:pPr algn="r"/>
            <a:r>
              <a:rPr lang="en-US" sz="2000" i="1" dirty="0">
                <a:solidFill>
                  <a:srgbClr val="746C66"/>
                </a:solidFill>
                <a:latin typeface="Myriad Pro" panose="020B0503030403020204" pitchFamily="34" charset="0"/>
              </a:rPr>
              <a:t>Source: Who took the photo, when?</a:t>
            </a:r>
          </a:p>
        </p:txBody>
      </p:sp>
      <p:sp>
        <p:nvSpPr>
          <p:cNvPr id="36" name="TextBox 35"/>
          <p:cNvSpPr txBox="1"/>
          <p:nvPr/>
        </p:nvSpPr>
        <p:spPr>
          <a:xfrm>
            <a:off x="29641800" y="29962835"/>
            <a:ext cx="12801600" cy="1754326"/>
          </a:xfrm>
          <a:prstGeom prst="rect">
            <a:avLst/>
          </a:prstGeom>
          <a:noFill/>
        </p:spPr>
        <p:txBody>
          <a:bodyPr wrap="square" rtlCol="0">
            <a:spAutoFit/>
          </a:bodyPr>
          <a:lstStyle/>
          <a:p>
            <a:r>
              <a:rPr lang="en-US" sz="4800" dirty="0" smtClean="0">
                <a:solidFill>
                  <a:srgbClr val="746C66"/>
                </a:solidFill>
                <a:latin typeface="Impact" panose="020B0806030902050204" pitchFamily="34" charset="0"/>
                <a:cs typeface="Aharoni" pitchFamily="2" charset="-79"/>
              </a:rPr>
              <a:t>ACKNOWLEDGMENTS </a:t>
            </a:r>
            <a:endParaRPr lang="en-US" sz="4800" dirty="0">
              <a:solidFill>
                <a:srgbClr val="746C66"/>
              </a:solidFill>
              <a:latin typeface="Impact" panose="020B0806030902050204" pitchFamily="34" charset="0"/>
              <a:cs typeface="Aharoni" pitchFamily="2" charset="-79"/>
            </a:endParaRPr>
          </a:p>
          <a:p>
            <a:r>
              <a:rPr lang="en-US" sz="3000" dirty="0" smtClean="0">
                <a:latin typeface="Myriad Pro" panose="020B0503030403020204" charset="0"/>
                <a:cs typeface="Aharoni" pitchFamily="2" charset="-79"/>
              </a:rPr>
              <a:t>Acknowledge those supported your work.  Example (advisor, fellow classmates, community partners, grant funding agency/program) </a:t>
            </a:r>
            <a:endParaRPr lang="en-US" sz="3000" dirty="0"/>
          </a:p>
        </p:txBody>
      </p:sp>
    </p:spTree>
    <p:extLst>
      <p:ext uri="{BB962C8B-B14F-4D97-AF65-F5344CB8AC3E}">
        <p14:creationId xmlns:p14="http://schemas.microsoft.com/office/powerpoint/2010/main" val="307596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4548</TotalTime>
  <Words>780</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Impact</vt:lpstr>
      <vt:lpstr>Aharoni</vt:lpstr>
      <vt:lpstr>Arial</vt:lpstr>
      <vt:lpstr>Wingdings</vt:lpstr>
      <vt:lpstr>Calibri</vt:lpstr>
      <vt:lpstr>Times New Roman</vt:lpstr>
      <vt:lpstr>Myriad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dc:creator>
  <cp:lastModifiedBy>Payne</cp:lastModifiedBy>
  <cp:revision>175</cp:revision>
  <cp:lastPrinted>2015-09-01T13:58:56Z</cp:lastPrinted>
  <dcterms:created xsi:type="dcterms:W3CDTF">2012-09-13T02:54:38Z</dcterms:created>
  <dcterms:modified xsi:type="dcterms:W3CDTF">2017-02-08T19:21:18Z</dcterms:modified>
</cp:coreProperties>
</file>